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5"/>
  </p:notesMasterIdLst>
  <p:handoutMasterIdLst>
    <p:handoutMasterId r:id="rId16"/>
  </p:handoutMasterIdLst>
  <p:sldIdLst>
    <p:sldId id="283" r:id="rId5"/>
    <p:sldId id="284" r:id="rId6"/>
    <p:sldId id="301" r:id="rId7"/>
    <p:sldId id="302" r:id="rId8"/>
    <p:sldId id="297" r:id="rId9"/>
    <p:sldId id="304" r:id="rId10"/>
    <p:sldId id="303" r:id="rId11"/>
    <p:sldId id="299" r:id="rId12"/>
    <p:sldId id="305" r:id="rId13"/>
    <p:sldId id="296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3ABE4-A1E6-4FBD-B35F-C87E075B105D}" v="346" dt="2024-06-04T13:26:41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4C752D17-49A6-40C8-9F20-AD85CA2E61AE}"/>
    <pc:docChg chg="modSld">
      <pc:chgData name="Kees Hooyman" userId="d604caa0-c748-4ed4-9379-1374c2c28772" providerId="ADAL" clId="{4C752D17-49A6-40C8-9F20-AD85CA2E61AE}" dt="2023-12-22T09:30:26.365" v="1"/>
      <pc:docMkLst>
        <pc:docMk/>
      </pc:docMkLst>
      <pc:sldChg chg="addSp modSp">
        <pc:chgData name="Kees Hooyman" userId="d604caa0-c748-4ed4-9379-1374c2c28772" providerId="ADAL" clId="{4C752D17-49A6-40C8-9F20-AD85CA2E61AE}" dt="2023-12-22T09:28:22.823" v="0"/>
        <pc:sldMkLst>
          <pc:docMk/>
          <pc:sldMk cId="2499098986" sldId="283"/>
        </pc:sldMkLst>
        <pc:picChg chg="add mod">
          <ac:chgData name="Kees Hooyman" userId="d604caa0-c748-4ed4-9379-1374c2c28772" providerId="ADAL" clId="{4C752D17-49A6-40C8-9F20-AD85CA2E61AE}" dt="2023-12-22T09:28:22.823" v="0"/>
          <ac:picMkLst>
            <pc:docMk/>
            <pc:sldMk cId="2499098986" sldId="283"/>
            <ac:picMk id="4" creationId="{A1466D87-58EA-CBE4-142B-6A30B8F782B0}"/>
          </ac:picMkLst>
        </pc:picChg>
      </pc:sldChg>
      <pc:sldChg chg="addSp modSp">
        <pc:chgData name="Kees Hooyman" userId="d604caa0-c748-4ed4-9379-1374c2c28772" providerId="ADAL" clId="{4C752D17-49A6-40C8-9F20-AD85CA2E61AE}" dt="2023-12-22T09:28:22.823" v="0"/>
        <pc:sldMkLst>
          <pc:docMk/>
          <pc:sldMk cId="3376087960" sldId="284"/>
        </pc:sldMkLst>
        <pc:picChg chg="add mod">
          <ac:chgData name="Kees Hooyman" userId="d604caa0-c748-4ed4-9379-1374c2c28772" providerId="ADAL" clId="{4C752D17-49A6-40C8-9F20-AD85CA2E61AE}" dt="2023-12-22T09:28:22.823" v="0"/>
          <ac:picMkLst>
            <pc:docMk/>
            <pc:sldMk cId="3376087960" sldId="284"/>
            <ac:picMk id="4" creationId="{20B1800D-A575-71EB-D09F-A846375CA93F}"/>
          </ac:picMkLst>
        </pc:picChg>
      </pc:sldChg>
      <pc:sldChg chg="addSp modSp">
        <pc:chgData name="Kees Hooyman" userId="d604caa0-c748-4ed4-9379-1374c2c28772" providerId="ADAL" clId="{4C752D17-49A6-40C8-9F20-AD85CA2E61AE}" dt="2023-12-22T09:28:22.823" v="0"/>
        <pc:sldMkLst>
          <pc:docMk/>
          <pc:sldMk cId="2546341055" sldId="297"/>
        </pc:sldMkLst>
        <pc:picChg chg="add mod">
          <ac:chgData name="Kees Hooyman" userId="d604caa0-c748-4ed4-9379-1374c2c28772" providerId="ADAL" clId="{4C752D17-49A6-40C8-9F20-AD85CA2E61AE}" dt="2023-12-22T09:28:22.823" v="0"/>
          <ac:picMkLst>
            <pc:docMk/>
            <pc:sldMk cId="2546341055" sldId="297"/>
            <ac:picMk id="8" creationId="{12037834-3AE4-C486-7668-7C8A94F7C2DC}"/>
          </ac:picMkLst>
        </pc:picChg>
      </pc:sldChg>
      <pc:sldChg chg="addSp modSp">
        <pc:chgData name="Kees Hooyman" userId="d604caa0-c748-4ed4-9379-1374c2c28772" providerId="ADAL" clId="{4C752D17-49A6-40C8-9F20-AD85CA2E61AE}" dt="2023-12-22T09:30:26.365" v="1"/>
        <pc:sldMkLst>
          <pc:docMk/>
          <pc:sldMk cId="1385630133" sldId="299"/>
        </pc:sldMkLst>
        <pc:picChg chg="add mod">
          <ac:chgData name="Kees Hooyman" userId="d604caa0-c748-4ed4-9379-1374c2c28772" providerId="ADAL" clId="{4C752D17-49A6-40C8-9F20-AD85CA2E61AE}" dt="2023-12-22T09:30:26.365" v="1"/>
          <ac:picMkLst>
            <pc:docMk/>
            <pc:sldMk cId="1385630133" sldId="299"/>
            <ac:picMk id="6" creationId="{8E0E9373-B3B1-1775-EDFB-11D08B6012A6}"/>
          </ac:picMkLst>
        </pc:picChg>
      </pc:sldChg>
      <pc:sldChg chg="addSp modSp">
        <pc:chgData name="Kees Hooyman" userId="d604caa0-c748-4ed4-9379-1374c2c28772" providerId="ADAL" clId="{4C752D17-49A6-40C8-9F20-AD85CA2E61AE}" dt="2023-12-22T09:30:26.365" v="1"/>
        <pc:sldMkLst>
          <pc:docMk/>
          <pc:sldMk cId="11408666" sldId="300"/>
        </pc:sldMkLst>
        <pc:picChg chg="add mod">
          <ac:chgData name="Kees Hooyman" userId="d604caa0-c748-4ed4-9379-1374c2c28772" providerId="ADAL" clId="{4C752D17-49A6-40C8-9F20-AD85CA2E61AE}" dt="2023-12-22T09:30:26.365" v="1"/>
          <ac:picMkLst>
            <pc:docMk/>
            <pc:sldMk cId="11408666" sldId="300"/>
            <ac:picMk id="6" creationId="{52A89665-110E-4928-C147-E9BBA949E2AB}"/>
          </ac:picMkLst>
        </pc:picChg>
      </pc:sldChg>
      <pc:sldChg chg="addSp modSp">
        <pc:chgData name="Kees Hooyman" userId="d604caa0-c748-4ed4-9379-1374c2c28772" providerId="ADAL" clId="{4C752D17-49A6-40C8-9F20-AD85CA2E61AE}" dt="2023-12-22T09:28:22.823" v="0"/>
        <pc:sldMkLst>
          <pc:docMk/>
          <pc:sldMk cId="3358508471" sldId="301"/>
        </pc:sldMkLst>
        <pc:picChg chg="add mod">
          <ac:chgData name="Kees Hooyman" userId="d604caa0-c748-4ed4-9379-1374c2c28772" providerId="ADAL" clId="{4C752D17-49A6-40C8-9F20-AD85CA2E61AE}" dt="2023-12-22T09:28:22.823" v="0"/>
          <ac:picMkLst>
            <pc:docMk/>
            <pc:sldMk cId="3358508471" sldId="301"/>
            <ac:picMk id="11" creationId="{96D522A9-E6C6-FA75-3138-B48F98754F3C}"/>
          </ac:picMkLst>
        </pc:picChg>
      </pc:sldChg>
      <pc:sldChg chg="addSp modSp">
        <pc:chgData name="Kees Hooyman" userId="d604caa0-c748-4ed4-9379-1374c2c28772" providerId="ADAL" clId="{4C752D17-49A6-40C8-9F20-AD85CA2E61AE}" dt="2023-12-22T09:28:22.823" v="0"/>
        <pc:sldMkLst>
          <pc:docMk/>
          <pc:sldMk cId="1480833282" sldId="302"/>
        </pc:sldMkLst>
        <pc:picChg chg="add mod">
          <ac:chgData name="Kees Hooyman" userId="d604caa0-c748-4ed4-9379-1374c2c28772" providerId="ADAL" clId="{4C752D17-49A6-40C8-9F20-AD85CA2E61AE}" dt="2023-12-22T09:28:22.823" v="0"/>
          <ac:picMkLst>
            <pc:docMk/>
            <pc:sldMk cId="1480833282" sldId="302"/>
            <ac:picMk id="8" creationId="{3B04D9E9-A1DE-A1DA-7704-59FFAFDD7636}"/>
          </ac:picMkLst>
        </pc:picChg>
      </pc:sldChg>
      <pc:sldChg chg="addSp modSp">
        <pc:chgData name="Kees Hooyman" userId="d604caa0-c748-4ed4-9379-1374c2c28772" providerId="ADAL" clId="{4C752D17-49A6-40C8-9F20-AD85CA2E61AE}" dt="2023-12-22T09:28:22.823" v="0"/>
        <pc:sldMkLst>
          <pc:docMk/>
          <pc:sldMk cId="2189354263" sldId="303"/>
        </pc:sldMkLst>
        <pc:picChg chg="add mod">
          <ac:chgData name="Kees Hooyman" userId="d604caa0-c748-4ed4-9379-1374c2c28772" providerId="ADAL" clId="{4C752D17-49A6-40C8-9F20-AD85CA2E61AE}" dt="2023-12-22T09:28:22.823" v="0"/>
          <ac:picMkLst>
            <pc:docMk/>
            <pc:sldMk cId="2189354263" sldId="303"/>
            <ac:picMk id="3" creationId="{329ACE4D-C34F-0FC3-1A01-F74DFBFD3B9C}"/>
          </ac:picMkLst>
        </pc:picChg>
      </pc:sldChg>
      <pc:sldChg chg="addSp modSp">
        <pc:chgData name="Kees Hooyman" userId="d604caa0-c748-4ed4-9379-1374c2c28772" providerId="ADAL" clId="{4C752D17-49A6-40C8-9F20-AD85CA2E61AE}" dt="2023-12-22T09:28:22.823" v="0"/>
        <pc:sldMkLst>
          <pc:docMk/>
          <pc:sldMk cId="2433511492" sldId="304"/>
        </pc:sldMkLst>
        <pc:picChg chg="add mod">
          <ac:chgData name="Kees Hooyman" userId="d604caa0-c748-4ed4-9379-1374c2c28772" providerId="ADAL" clId="{4C752D17-49A6-40C8-9F20-AD85CA2E61AE}" dt="2023-12-22T09:28:22.823" v="0"/>
          <ac:picMkLst>
            <pc:docMk/>
            <pc:sldMk cId="2433511492" sldId="304"/>
            <ac:picMk id="8" creationId="{72730D01-04CE-F296-E9C1-56DE1E66FA00}"/>
          </ac:picMkLst>
        </pc:picChg>
      </pc:sldChg>
    </pc:docChg>
  </pc:docChgLst>
  <pc:docChgLst>
    <pc:chgData name="Tinde  Ooms" userId="b9602e36-f350-448d-9194-ee3147b22f7c" providerId="ADAL" clId="{0113ABE4-A1E6-4FBD-B35F-C87E075B105D}"/>
    <pc:docChg chg="undo custSel addSld delSld modSld">
      <pc:chgData name="Tinde  Ooms" userId="b9602e36-f350-448d-9194-ee3147b22f7c" providerId="ADAL" clId="{0113ABE4-A1E6-4FBD-B35F-C87E075B105D}" dt="2024-06-04T13:26:41.105" v="370" actId="20577"/>
      <pc:docMkLst>
        <pc:docMk/>
      </pc:docMkLst>
      <pc:sldChg chg="delSp mod delAnim">
        <pc:chgData name="Tinde  Ooms" userId="b9602e36-f350-448d-9194-ee3147b22f7c" providerId="ADAL" clId="{0113ABE4-A1E6-4FBD-B35F-C87E075B105D}" dt="2024-06-04T13:26:08.425" v="361" actId="478"/>
        <pc:sldMkLst>
          <pc:docMk/>
          <pc:sldMk cId="3376087960" sldId="284"/>
        </pc:sldMkLst>
        <pc:picChg chg="del">
          <ac:chgData name="Tinde  Ooms" userId="b9602e36-f350-448d-9194-ee3147b22f7c" providerId="ADAL" clId="{0113ABE4-A1E6-4FBD-B35F-C87E075B105D}" dt="2024-06-04T13:26:08.425" v="361" actId="478"/>
          <ac:picMkLst>
            <pc:docMk/>
            <pc:sldMk cId="3376087960" sldId="284"/>
            <ac:picMk id="4" creationId="{20B1800D-A575-71EB-D09F-A846375CA93F}"/>
          </ac:picMkLst>
        </pc:picChg>
      </pc:sldChg>
      <pc:sldChg chg="delSp modSp mod delAnim">
        <pc:chgData name="Tinde  Ooms" userId="b9602e36-f350-448d-9194-ee3147b22f7c" providerId="ADAL" clId="{0113ABE4-A1E6-4FBD-B35F-C87E075B105D}" dt="2024-06-04T13:26:22.311" v="364" actId="478"/>
        <pc:sldMkLst>
          <pc:docMk/>
          <pc:sldMk cId="2546341055" sldId="297"/>
        </pc:sldMkLst>
        <pc:spChg chg="mod">
          <ac:chgData name="Tinde  Ooms" userId="b9602e36-f350-448d-9194-ee3147b22f7c" providerId="ADAL" clId="{0113ABE4-A1E6-4FBD-B35F-C87E075B105D}" dt="2024-06-04T11:24:57.630" v="181" actId="14100"/>
          <ac:spMkLst>
            <pc:docMk/>
            <pc:sldMk cId="2546341055" sldId="297"/>
            <ac:spMk id="10" creationId="{6227BBB7-8E8D-4410-9B60-7610BAA74A87}"/>
          </ac:spMkLst>
        </pc:spChg>
        <pc:picChg chg="del">
          <ac:chgData name="Tinde  Ooms" userId="b9602e36-f350-448d-9194-ee3147b22f7c" providerId="ADAL" clId="{0113ABE4-A1E6-4FBD-B35F-C87E075B105D}" dt="2024-06-04T13:26:22.311" v="364" actId="478"/>
          <ac:picMkLst>
            <pc:docMk/>
            <pc:sldMk cId="2546341055" sldId="297"/>
            <ac:picMk id="8" creationId="{12037834-3AE4-C486-7668-7C8A94F7C2DC}"/>
          </ac:picMkLst>
        </pc:picChg>
      </pc:sldChg>
      <pc:sldChg chg="delSp modSp mod delAnim">
        <pc:chgData name="Tinde  Ooms" userId="b9602e36-f350-448d-9194-ee3147b22f7c" providerId="ADAL" clId="{0113ABE4-A1E6-4FBD-B35F-C87E075B105D}" dt="2024-06-04T13:26:30.803" v="367" actId="478"/>
        <pc:sldMkLst>
          <pc:docMk/>
          <pc:sldMk cId="1385630133" sldId="299"/>
        </pc:sldMkLst>
        <pc:spChg chg="mod">
          <ac:chgData name="Tinde  Ooms" userId="b9602e36-f350-448d-9194-ee3147b22f7c" providerId="ADAL" clId="{0113ABE4-A1E6-4FBD-B35F-C87E075B105D}" dt="2024-06-04T12:28:05.975" v="204"/>
          <ac:spMkLst>
            <pc:docMk/>
            <pc:sldMk cId="1385630133" sldId="299"/>
            <ac:spMk id="10" creationId="{6227BBB7-8E8D-4410-9B60-7610BAA74A87}"/>
          </ac:spMkLst>
        </pc:spChg>
        <pc:spChg chg="mod">
          <ac:chgData name="Tinde  Ooms" userId="b9602e36-f350-448d-9194-ee3147b22f7c" providerId="ADAL" clId="{0113ABE4-A1E6-4FBD-B35F-C87E075B105D}" dt="2024-06-04T11:15:14.516" v="177" actId="20577"/>
          <ac:spMkLst>
            <pc:docMk/>
            <pc:sldMk cId="1385630133" sldId="299"/>
            <ac:spMk id="15" creationId="{2C6213C7-DA5A-45BF-A351-961915D6FF3F}"/>
          </ac:spMkLst>
        </pc:spChg>
        <pc:picChg chg="del">
          <ac:chgData name="Tinde  Ooms" userId="b9602e36-f350-448d-9194-ee3147b22f7c" providerId="ADAL" clId="{0113ABE4-A1E6-4FBD-B35F-C87E075B105D}" dt="2024-06-04T13:26:30.803" v="367" actId="478"/>
          <ac:picMkLst>
            <pc:docMk/>
            <pc:sldMk cId="1385630133" sldId="299"/>
            <ac:picMk id="6" creationId="{8E0E9373-B3B1-1775-EDFB-11D08B6012A6}"/>
          </ac:picMkLst>
        </pc:picChg>
      </pc:sldChg>
      <pc:sldChg chg="modSp add del mod modAnim">
        <pc:chgData name="Tinde  Ooms" userId="b9602e36-f350-448d-9194-ee3147b22f7c" providerId="ADAL" clId="{0113ABE4-A1E6-4FBD-B35F-C87E075B105D}" dt="2024-06-04T13:24:20.008" v="360" actId="47"/>
        <pc:sldMkLst>
          <pc:docMk/>
          <pc:sldMk cId="11408666" sldId="300"/>
        </pc:sldMkLst>
        <pc:spChg chg="mod">
          <ac:chgData name="Tinde  Ooms" userId="b9602e36-f350-448d-9194-ee3147b22f7c" providerId="ADAL" clId="{0113ABE4-A1E6-4FBD-B35F-C87E075B105D}" dt="2024-06-04T11:06:36.153" v="174" actId="1076"/>
          <ac:spMkLst>
            <pc:docMk/>
            <pc:sldMk cId="11408666" sldId="300"/>
            <ac:spMk id="5" creationId="{5B01C153-3DA6-4F54-A8DA-136E9DE1A672}"/>
          </ac:spMkLst>
        </pc:spChg>
        <pc:spChg chg="mod">
          <ac:chgData name="Tinde  Ooms" userId="b9602e36-f350-448d-9194-ee3147b22f7c" providerId="ADAL" clId="{0113ABE4-A1E6-4FBD-B35F-C87E075B105D}" dt="2024-06-04T11:06:36.153" v="174" actId="1076"/>
          <ac:spMkLst>
            <pc:docMk/>
            <pc:sldMk cId="11408666" sldId="300"/>
            <ac:spMk id="8" creationId="{7F460925-B26A-4582-8E88-649359291B9B}"/>
          </ac:spMkLst>
        </pc:spChg>
        <pc:spChg chg="mod">
          <ac:chgData name="Tinde  Ooms" userId="b9602e36-f350-448d-9194-ee3147b22f7c" providerId="ADAL" clId="{0113ABE4-A1E6-4FBD-B35F-C87E075B105D}" dt="2024-06-04T12:45:38.102" v="237" actId="20577"/>
          <ac:spMkLst>
            <pc:docMk/>
            <pc:sldMk cId="11408666" sldId="300"/>
            <ac:spMk id="10" creationId="{6227BBB7-8E8D-4410-9B60-7610BAA74A87}"/>
          </ac:spMkLst>
        </pc:spChg>
        <pc:grpChg chg="mod">
          <ac:chgData name="Tinde  Ooms" userId="b9602e36-f350-448d-9194-ee3147b22f7c" providerId="ADAL" clId="{0113ABE4-A1E6-4FBD-B35F-C87E075B105D}" dt="2024-06-04T11:06:36.153" v="174" actId="1076"/>
          <ac:grpSpMkLst>
            <pc:docMk/>
            <pc:sldMk cId="11408666" sldId="300"/>
            <ac:grpSpMk id="12" creationId="{1E94A400-3095-44EC-FC27-9A1A1BEA1571}"/>
          </ac:grpSpMkLst>
        </pc:grpChg>
        <pc:graphicFrameChg chg="mod">
          <ac:chgData name="Tinde  Ooms" userId="b9602e36-f350-448d-9194-ee3147b22f7c" providerId="ADAL" clId="{0113ABE4-A1E6-4FBD-B35F-C87E075B105D}" dt="2024-06-04T11:06:36.153" v="174" actId="1076"/>
          <ac:graphicFrameMkLst>
            <pc:docMk/>
            <pc:sldMk cId="11408666" sldId="300"/>
            <ac:graphicFrameMk id="4" creationId="{81F0214C-BD96-AC31-F6F7-D20DB13C3DD1}"/>
          </ac:graphicFrameMkLst>
        </pc:graphicFrameChg>
      </pc:sldChg>
      <pc:sldChg chg="delSp modSp mod delAnim modAnim">
        <pc:chgData name="Tinde  Ooms" userId="b9602e36-f350-448d-9194-ee3147b22f7c" providerId="ADAL" clId="{0113ABE4-A1E6-4FBD-B35F-C87E075B105D}" dt="2024-06-04T13:26:15.779" v="362" actId="478"/>
        <pc:sldMkLst>
          <pc:docMk/>
          <pc:sldMk cId="3358508471" sldId="301"/>
        </pc:sldMkLst>
        <pc:spChg chg="mod">
          <ac:chgData name="Tinde  Ooms" userId="b9602e36-f350-448d-9194-ee3147b22f7c" providerId="ADAL" clId="{0113ABE4-A1E6-4FBD-B35F-C87E075B105D}" dt="2024-06-04T12:30:25.964" v="205" actId="20577"/>
          <ac:spMkLst>
            <pc:docMk/>
            <pc:sldMk cId="3358508471" sldId="301"/>
            <ac:spMk id="10" creationId="{6227BBB7-8E8D-4410-9B60-7610BAA74A87}"/>
          </ac:spMkLst>
        </pc:spChg>
        <pc:picChg chg="del">
          <ac:chgData name="Tinde  Ooms" userId="b9602e36-f350-448d-9194-ee3147b22f7c" providerId="ADAL" clId="{0113ABE4-A1E6-4FBD-B35F-C87E075B105D}" dt="2024-06-04T13:26:15.779" v="362" actId="478"/>
          <ac:picMkLst>
            <pc:docMk/>
            <pc:sldMk cId="3358508471" sldId="301"/>
            <ac:picMk id="11" creationId="{96D522A9-E6C6-FA75-3138-B48F98754F3C}"/>
          </ac:picMkLst>
        </pc:picChg>
      </pc:sldChg>
      <pc:sldChg chg="delSp modSp mod delAnim">
        <pc:chgData name="Tinde  Ooms" userId="b9602e36-f350-448d-9194-ee3147b22f7c" providerId="ADAL" clId="{0113ABE4-A1E6-4FBD-B35F-C87E075B105D}" dt="2024-06-04T13:26:19.787" v="363" actId="478"/>
        <pc:sldMkLst>
          <pc:docMk/>
          <pc:sldMk cId="1480833282" sldId="302"/>
        </pc:sldMkLst>
        <pc:spChg chg="mod">
          <ac:chgData name="Tinde  Ooms" userId="b9602e36-f350-448d-9194-ee3147b22f7c" providerId="ADAL" clId="{0113ABE4-A1E6-4FBD-B35F-C87E075B105D}" dt="2024-06-04T10:08:07.184" v="1" actId="20577"/>
          <ac:spMkLst>
            <pc:docMk/>
            <pc:sldMk cId="1480833282" sldId="302"/>
            <ac:spMk id="13" creationId="{23633DD4-15BC-47E5-BFBB-A2406313A096}"/>
          </ac:spMkLst>
        </pc:spChg>
        <pc:picChg chg="del">
          <ac:chgData name="Tinde  Ooms" userId="b9602e36-f350-448d-9194-ee3147b22f7c" providerId="ADAL" clId="{0113ABE4-A1E6-4FBD-B35F-C87E075B105D}" dt="2024-06-04T13:26:19.787" v="363" actId="478"/>
          <ac:picMkLst>
            <pc:docMk/>
            <pc:sldMk cId="1480833282" sldId="302"/>
            <ac:picMk id="8" creationId="{3B04D9E9-A1DE-A1DA-7704-59FFAFDD7636}"/>
          </ac:picMkLst>
        </pc:picChg>
      </pc:sldChg>
      <pc:sldChg chg="delSp modSp mod delAnim">
        <pc:chgData name="Tinde  Ooms" userId="b9602e36-f350-448d-9194-ee3147b22f7c" providerId="ADAL" clId="{0113ABE4-A1E6-4FBD-B35F-C87E075B105D}" dt="2024-06-04T13:26:28.493" v="366" actId="478"/>
        <pc:sldMkLst>
          <pc:docMk/>
          <pc:sldMk cId="2189354263" sldId="303"/>
        </pc:sldMkLst>
        <pc:spChg chg="mod">
          <ac:chgData name="Tinde  Ooms" userId="b9602e36-f350-448d-9194-ee3147b22f7c" providerId="ADAL" clId="{0113ABE4-A1E6-4FBD-B35F-C87E075B105D}" dt="2024-06-04T12:27:46.557" v="203" actId="20577"/>
          <ac:spMkLst>
            <pc:docMk/>
            <pc:sldMk cId="2189354263" sldId="303"/>
            <ac:spMk id="10" creationId="{6227BBB7-8E8D-4410-9B60-7610BAA74A87}"/>
          </ac:spMkLst>
        </pc:spChg>
        <pc:picChg chg="del">
          <ac:chgData name="Tinde  Ooms" userId="b9602e36-f350-448d-9194-ee3147b22f7c" providerId="ADAL" clId="{0113ABE4-A1E6-4FBD-B35F-C87E075B105D}" dt="2024-06-04T13:26:28.493" v="366" actId="478"/>
          <ac:picMkLst>
            <pc:docMk/>
            <pc:sldMk cId="2189354263" sldId="303"/>
            <ac:picMk id="3" creationId="{329ACE4D-C34F-0FC3-1A01-F74DFBFD3B9C}"/>
          </ac:picMkLst>
        </pc:picChg>
      </pc:sldChg>
      <pc:sldChg chg="delSp mod delAnim">
        <pc:chgData name="Tinde  Ooms" userId="b9602e36-f350-448d-9194-ee3147b22f7c" providerId="ADAL" clId="{0113ABE4-A1E6-4FBD-B35F-C87E075B105D}" dt="2024-06-04T13:26:25.089" v="365" actId="478"/>
        <pc:sldMkLst>
          <pc:docMk/>
          <pc:sldMk cId="2433511492" sldId="304"/>
        </pc:sldMkLst>
        <pc:picChg chg="del">
          <ac:chgData name="Tinde  Ooms" userId="b9602e36-f350-448d-9194-ee3147b22f7c" providerId="ADAL" clId="{0113ABE4-A1E6-4FBD-B35F-C87E075B105D}" dt="2024-06-04T13:26:25.089" v="365" actId="478"/>
          <ac:picMkLst>
            <pc:docMk/>
            <pc:sldMk cId="2433511492" sldId="304"/>
            <ac:picMk id="8" creationId="{72730D01-04CE-F296-E9C1-56DE1E66FA00}"/>
          </ac:picMkLst>
        </pc:picChg>
      </pc:sldChg>
      <pc:sldChg chg="delSp modSp add mod delAnim modAnim">
        <pc:chgData name="Tinde  Ooms" userId="b9602e36-f350-448d-9194-ee3147b22f7c" providerId="ADAL" clId="{0113ABE4-A1E6-4FBD-B35F-C87E075B105D}" dt="2024-06-04T13:26:41.105" v="370" actId="20577"/>
        <pc:sldMkLst>
          <pc:docMk/>
          <pc:sldMk cId="3035230435" sldId="305"/>
        </pc:sldMkLst>
        <pc:spChg chg="mod">
          <ac:chgData name="Tinde  Ooms" userId="b9602e36-f350-448d-9194-ee3147b22f7c" providerId="ADAL" clId="{0113ABE4-A1E6-4FBD-B35F-C87E075B105D}" dt="2024-06-04T13:26:38.548" v="369" actId="20577"/>
          <ac:spMkLst>
            <pc:docMk/>
            <pc:sldMk cId="3035230435" sldId="305"/>
            <ac:spMk id="10" creationId="{6227BBB7-8E8D-4410-9B60-7610BAA74A87}"/>
          </ac:spMkLst>
        </pc:spChg>
        <pc:picChg chg="del">
          <ac:chgData name="Tinde  Ooms" userId="b9602e36-f350-448d-9194-ee3147b22f7c" providerId="ADAL" clId="{0113ABE4-A1E6-4FBD-B35F-C87E075B105D}" dt="2024-06-04T13:26:33.948" v="368" actId="478"/>
          <ac:picMkLst>
            <pc:docMk/>
            <pc:sldMk cId="3035230435" sldId="305"/>
            <ac:picMk id="6" creationId="{52A89665-110E-4928-C147-E9BBA949E2AB}"/>
          </ac:picMkLst>
        </pc:picChg>
      </pc:sldChg>
    </pc:docChg>
  </pc:docChgLst>
  <pc:docChgLst>
    <pc:chgData name="Kees Hooyman" userId="d604caa0-c748-4ed4-9379-1374c2c28772" providerId="ADAL" clId="{01BD31FD-CECB-4618-A8FB-018AE3F9E637}"/>
    <pc:docChg chg="undo custSel addSld delSld modSld">
      <pc:chgData name="Kees Hooyman" userId="d604caa0-c748-4ed4-9379-1374c2c28772" providerId="ADAL" clId="{01BD31FD-CECB-4618-A8FB-018AE3F9E637}" dt="2023-12-22T08:35:57.515" v="1859" actId="554"/>
      <pc:docMkLst>
        <pc:docMk/>
      </pc:docMkLst>
      <pc:sldChg chg="addSp delSp modSp mod delAnim modAnim">
        <pc:chgData name="Kees Hooyman" userId="d604caa0-c748-4ed4-9379-1374c2c28772" providerId="ADAL" clId="{01BD31FD-CECB-4618-A8FB-018AE3F9E637}" dt="2023-12-22T07:45:12.057" v="581"/>
        <pc:sldMkLst>
          <pc:docMk/>
          <pc:sldMk cId="2546341055" sldId="297"/>
        </pc:sldMkLst>
        <pc:spChg chg="del">
          <ac:chgData name="Kees Hooyman" userId="d604caa0-c748-4ed4-9379-1374c2c28772" providerId="ADAL" clId="{01BD31FD-CECB-4618-A8FB-018AE3F9E637}" dt="2023-12-21T20:39:59.329" v="383" actId="478"/>
          <ac:spMkLst>
            <pc:docMk/>
            <pc:sldMk cId="2546341055" sldId="297"/>
            <ac:spMk id="8" creationId="{6E59E84D-6EA7-7385-ACBF-8C37D30BA51E}"/>
          </ac:spMkLst>
        </pc:spChg>
        <pc:spChg chg="mod">
          <ac:chgData name="Kees Hooyman" userId="d604caa0-c748-4ed4-9379-1374c2c28772" providerId="ADAL" clId="{01BD31FD-CECB-4618-A8FB-018AE3F9E637}" dt="2023-12-21T20:43:56.522" v="488" actId="20577"/>
          <ac:spMkLst>
            <pc:docMk/>
            <pc:sldMk cId="2546341055" sldId="297"/>
            <ac:spMk id="9" creationId="{BB0C206C-A145-6964-FC28-1758EC1202AA}"/>
          </ac:spMkLst>
        </pc:spChg>
        <pc:spChg chg="mod">
          <ac:chgData name="Kees Hooyman" userId="d604caa0-c748-4ed4-9379-1374c2c28772" providerId="ADAL" clId="{01BD31FD-CECB-4618-A8FB-018AE3F9E637}" dt="2023-12-22T07:45:12.057" v="581"/>
          <ac:spMkLst>
            <pc:docMk/>
            <pc:sldMk cId="2546341055" sldId="297"/>
            <ac:spMk id="10" creationId="{6227BBB7-8E8D-4410-9B60-7610BAA74A87}"/>
          </ac:spMkLst>
        </pc:spChg>
        <pc:spChg chg="del">
          <ac:chgData name="Kees Hooyman" userId="d604caa0-c748-4ed4-9379-1374c2c28772" providerId="ADAL" clId="{01BD31FD-CECB-4618-A8FB-018AE3F9E637}" dt="2023-12-21T20:40:02.489" v="386" actId="478"/>
          <ac:spMkLst>
            <pc:docMk/>
            <pc:sldMk cId="2546341055" sldId="297"/>
            <ac:spMk id="13" creationId="{58F47FE3-7A1B-B05A-0D88-02259F6A434B}"/>
          </ac:spMkLst>
        </pc:spChg>
        <pc:spChg chg="del">
          <ac:chgData name="Kees Hooyman" userId="d604caa0-c748-4ed4-9379-1374c2c28772" providerId="ADAL" clId="{01BD31FD-CECB-4618-A8FB-018AE3F9E637}" dt="2023-12-21T20:39:57.260" v="382" actId="478"/>
          <ac:spMkLst>
            <pc:docMk/>
            <pc:sldMk cId="2546341055" sldId="297"/>
            <ac:spMk id="15" creationId="{2887A715-3991-F79D-A80A-9647E1BF5EA1}"/>
          </ac:spMkLst>
        </pc:spChg>
        <pc:spChg chg="del">
          <ac:chgData name="Kees Hooyman" userId="d604caa0-c748-4ed4-9379-1374c2c28772" providerId="ADAL" clId="{01BD31FD-CECB-4618-A8FB-018AE3F9E637}" dt="2023-12-21T20:40:04.447" v="387" actId="478"/>
          <ac:spMkLst>
            <pc:docMk/>
            <pc:sldMk cId="2546341055" sldId="297"/>
            <ac:spMk id="17" creationId="{95B3C0EA-BD6C-F9FC-2499-1BFCC33E9B3B}"/>
          </ac:spMkLst>
        </pc:spChg>
        <pc:spChg chg="mod">
          <ac:chgData name="Kees Hooyman" userId="d604caa0-c748-4ed4-9379-1374c2c28772" providerId="ADAL" clId="{01BD31FD-CECB-4618-A8FB-018AE3F9E637}" dt="2023-12-21T20:44:51.340" v="516" actId="1038"/>
          <ac:spMkLst>
            <pc:docMk/>
            <pc:sldMk cId="2546341055" sldId="297"/>
            <ac:spMk id="19" creationId="{E0B86FD5-6515-1DDA-2B7C-7B11F26D5229}"/>
          </ac:spMkLst>
        </pc:spChg>
        <pc:grpChg chg="add mod">
          <ac:chgData name="Kees Hooyman" userId="d604caa0-c748-4ed4-9379-1374c2c28772" providerId="ADAL" clId="{01BD31FD-CECB-4618-A8FB-018AE3F9E637}" dt="2023-12-21T20:43:50.708" v="486" actId="1035"/>
          <ac:grpSpMkLst>
            <pc:docMk/>
            <pc:sldMk cId="2546341055" sldId="297"/>
            <ac:grpSpMk id="2" creationId="{751DEEBA-A789-1238-0CD5-34E90DB4B1DC}"/>
          </ac:grpSpMkLst>
        </pc:grpChg>
        <pc:graphicFrameChg chg="mod modGraphic">
          <ac:chgData name="Kees Hooyman" userId="d604caa0-c748-4ed4-9379-1374c2c28772" providerId="ADAL" clId="{01BD31FD-CECB-4618-A8FB-018AE3F9E637}" dt="2023-12-21T20:46:35.926" v="533" actId="554"/>
          <ac:graphicFrameMkLst>
            <pc:docMk/>
            <pc:sldMk cId="2546341055" sldId="297"/>
            <ac:graphicFrameMk id="5" creationId="{B6DFCFC0-FBE4-4671-E023-F960B26C2412}"/>
          </ac:graphicFrameMkLst>
        </pc:graphicFrameChg>
        <pc:graphicFrameChg chg="add mod">
          <ac:chgData name="Kees Hooyman" userId="d604caa0-c748-4ed4-9379-1374c2c28772" providerId="ADAL" clId="{01BD31FD-CECB-4618-A8FB-018AE3F9E637}" dt="2023-12-21T20:46:35.926" v="533" actId="554"/>
          <ac:graphicFrameMkLst>
            <pc:docMk/>
            <pc:sldMk cId="2546341055" sldId="297"/>
            <ac:graphicFrameMk id="20" creationId="{E07EF38D-0941-E44B-1E92-B159BA6A2E2E}"/>
          </ac:graphicFrameMkLst>
        </pc:graphicFrameChg>
        <pc:cxnChg chg="mod">
          <ac:chgData name="Kees Hooyman" userId="d604caa0-c748-4ed4-9379-1374c2c28772" providerId="ADAL" clId="{01BD31FD-CECB-4618-A8FB-018AE3F9E637}" dt="2023-12-21T20:43:47.795" v="476"/>
          <ac:cxnSpMkLst>
            <pc:docMk/>
            <pc:sldMk cId="2546341055" sldId="297"/>
            <ac:cxnSpMk id="4" creationId="{6D79028B-812A-60B7-F2D1-DFB810663D99}"/>
          </ac:cxnSpMkLst>
        </pc:cxnChg>
        <pc:cxnChg chg="del">
          <ac:chgData name="Kees Hooyman" userId="d604caa0-c748-4ed4-9379-1374c2c28772" providerId="ADAL" clId="{01BD31FD-CECB-4618-A8FB-018AE3F9E637}" dt="2023-12-21T20:40:00.995" v="385" actId="478"/>
          <ac:cxnSpMkLst>
            <pc:docMk/>
            <pc:sldMk cId="2546341055" sldId="297"/>
            <ac:cxnSpMk id="6" creationId="{899C6A66-459A-3BB9-A27F-F23373CF02E7}"/>
          </ac:cxnSpMkLst>
        </pc:cxnChg>
        <pc:cxnChg chg="del">
          <ac:chgData name="Kees Hooyman" userId="d604caa0-c748-4ed4-9379-1374c2c28772" providerId="ADAL" clId="{01BD31FD-CECB-4618-A8FB-018AE3F9E637}" dt="2023-12-21T20:40:06.715" v="389" actId="478"/>
          <ac:cxnSpMkLst>
            <pc:docMk/>
            <pc:sldMk cId="2546341055" sldId="297"/>
            <ac:cxnSpMk id="11" creationId="{B0F49484-819D-F829-E85D-E46DE023EA23}"/>
          </ac:cxnSpMkLst>
        </pc:cxnChg>
        <pc:cxnChg chg="del">
          <ac:chgData name="Kees Hooyman" userId="d604caa0-c748-4ed4-9379-1374c2c28772" providerId="ADAL" clId="{01BD31FD-CECB-4618-A8FB-018AE3F9E637}" dt="2023-12-21T20:40:00.142" v="384" actId="478"/>
          <ac:cxnSpMkLst>
            <pc:docMk/>
            <pc:sldMk cId="2546341055" sldId="297"/>
            <ac:cxnSpMk id="14" creationId="{8AE95DDA-5EE8-021D-53D0-4C67F3C7FB14}"/>
          </ac:cxnSpMkLst>
        </pc:cxnChg>
        <pc:cxnChg chg="mod">
          <ac:chgData name="Kees Hooyman" userId="d604caa0-c748-4ed4-9379-1374c2c28772" providerId="ADAL" clId="{01BD31FD-CECB-4618-A8FB-018AE3F9E637}" dt="2023-12-21T20:44:51.340" v="516" actId="1038"/>
          <ac:cxnSpMkLst>
            <pc:docMk/>
            <pc:sldMk cId="2546341055" sldId="297"/>
            <ac:cxnSpMk id="16" creationId="{EB07F7FA-9C49-9999-650F-8C034F323B2E}"/>
          </ac:cxnSpMkLst>
        </pc:cxnChg>
        <pc:cxnChg chg="del">
          <ac:chgData name="Kees Hooyman" userId="d604caa0-c748-4ed4-9379-1374c2c28772" providerId="ADAL" clId="{01BD31FD-CECB-4618-A8FB-018AE3F9E637}" dt="2023-12-21T20:40:05.444" v="388" actId="478"/>
          <ac:cxnSpMkLst>
            <pc:docMk/>
            <pc:sldMk cId="2546341055" sldId="297"/>
            <ac:cxnSpMk id="18" creationId="{D40FFCE9-9BBC-953C-A46E-608EE0FBFA03}"/>
          </ac:cxnSpMkLst>
        </pc:cxnChg>
      </pc:sldChg>
      <pc:sldChg chg="addSp delSp modSp mod addAnim delAnim modAnim">
        <pc:chgData name="Kees Hooyman" userId="d604caa0-c748-4ed4-9379-1374c2c28772" providerId="ADAL" clId="{01BD31FD-CECB-4618-A8FB-018AE3F9E637}" dt="2023-12-22T08:32:19.548" v="1826" actId="1076"/>
        <pc:sldMkLst>
          <pc:docMk/>
          <pc:sldMk cId="1385630133" sldId="299"/>
        </pc:sldMkLst>
        <pc:spChg chg="del">
          <ac:chgData name="Kees Hooyman" userId="d604caa0-c748-4ed4-9379-1374c2c28772" providerId="ADAL" clId="{01BD31FD-CECB-4618-A8FB-018AE3F9E637}" dt="2023-12-22T08:06:30.437" v="1198" actId="478"/>
          <ac:spMkLst>
            <pc:docMk/>
            <pc:sldMk cId="1385630133" sldId="299"/>
            <ac:spMk id="8" creationId="{6E59E84D-6EA7-7385-ACBF-8C37D30BA51E}"/>
          </ac:spMkLst>
        </pc:spChg>
        <pc:spChg chg="mod ord">
          <ac:chgData name="Kees Hooyman" userId="d604caa0-c748-4ed4-9379-1374c2c28772" providerId="ADAL" clId="{01BD31FD-CECB-4618-A8FB-018AE3F9E637}" dt="2023-12-22T08:22:07.445" v="1512" actId="404"/>
          <ac:spMkLst>
            <pc:docMk/>
            <pc:sldMk cId="1385630133" sldId="299"/>
            <ac:spMk id="10" creationId="{6227BBB7-8E8D-4410-9B60-7610BAA74A87}"/>
          </ac:spMkLst>
        </pc:spChg>
        <pc:spChg chg="del">
          <ac:chgData name="Kees Hooyman" userId="d604caa0-c748-4ed4-9379-1374c2c28772" providerId="ADAL" clId="{01BD31FD-CECB-4618-A8FB-018AE3F9E637}" dt="2023-12-22T08:06:35.780" v="1201" actId="478"/>
          <ac:spMkLst>
            <pc:docMk/>
            <pc:sldMk cId="1385630133" sldId="299"/>
            <ac:spMk id="13" creationId="{58F47FE3-7A1B-B05A-0D88-02259F6A434B}"/>
          </ac:spMkLst>
        </pc:spChg>
        <pc:spChg chg="del">
          <ac:chgData name="Kees Hooyman" userId="d604caa0-c748-4ed4-9379-1374c2c28772" providerId="ADAL" clId="{01BD31FD-CECB-4618-A8FB-018AE3F9E637}" dt="2023-12-22T08:06:32.260" v="1199" actId="478"/>
          <ac:spMkLst>
            <pc:docMk/>
            <pc:sldMk cId="1385630133" sldId="299"/>
            <ac:spMk id="15" creationId="{2887A715-3991-F79D-A80A-9647E1BF5EA1}"/>
          </ac:spMkLst>
        </pc:spChg>
        <pc:spChg chg="del">
          <ac:chgData name="Kees Hooyman" userId="d604caa0-c748-4ed4-9379-1374c2c28772" providerId="ADAL" clId="{01BD31FD-CECB-4618-A8FB-018AE3F9E637}" dt="2023-12-22T08:06:40.278" v="1204" actId="478"/>
          <ac:spMkLst>
            <pc:docMk/>
            <pc:sldMk cId="1385630133" sldId="299"/>
            <ac:spMk id="17" creationId="{95B3C0EA-BD6C-F9FC-2499-1BFCC33E9B3B}"/>
          </ac:spMkLst>
        </pc:spChg>
        <pc:spChg chg="mod">
          <ac:chgData name="Kees Hooyman" userId="d604caa0-c748-4ed4-9379-1374c2c28772" providerId="ADAL" clId="{01BD31FD-CECB-4618-A8FB-018AE3F9E637}" dt="2023-12-22T08:13:17.943" v="1329" actId="20577"/>
          <ac:spMkLst>
            <pc:docMk/>
            <pc:sldMk cId="1385630133" sldId="299"/>
            <ac:spMk id="20" creationId="{F7233371-E479-94B5-34C9-5C62CE2C3038}"/>
          </ac:spMkLst>
        </pc:spChg>
        <pc:spChg chg="mod">
          <ac:chgData name="Kees Hooyman" userId="d604caa0-c748-4ed4-9379-1374c2c28772" providerId="ADAL" clId="{01BD31FD-CECB-4618-A8FB-018AE3F9E637}" dt="2023-12-22T08:13:22.890" v="1333" actId="20577"/>
          <ac:spMkLst>
            <pc:docMk/>
            <pc:sldMk cId="1385630133" sldId="299"/>
            <ac:spMk id="22" creationId="{24C3552A-6FBB-7A9E-8BE5-B8517D214A95}"/>
          </ac:spMkLst>
        </pc:spChg>
        <pc:grpChg chg="add mod">
          <ac:chgData name="Kees Hooyman" userId="d604caa0-c748-4ed4-9379-1374c2c28772" providerId="ADAL" clId="{01BD31FD-CECB-4618-A8FB-018AE3F9E637}" dt="2023-12-22T08:19:58.426" v="1501" actId="1036"/>
          <ac:grpSpMkLst>
            <pc:docMk/>
            <pc:sldMk cId="1385630133" sldId="299"/>
            <ac:grpSpMk id="16" creationId="{F4D25929-0CE1-E795-AF0C-6CF6E4974D56}"/>
          </ac:grpSpMkLst>
        </pc:grpChg>
        <pc:graphicFrameChg chg="add del mod modGraphic">
          <ac:chgData name="Kees Hooyman" userId="d604caa0-c748-4ed4-9379-1374c2c28772" providerId="ADAL" clId="{01BD31FD-CECB-4618-A8FB-018AE3F9E637}" dt="2023-12-22T08:19:53.227" v="1488" actId="555"/>
          <ac:graphicFrameMkLst>
            <pc:docMk/>
            <pc:sldMk cId="1385630133" sldId="299"/>
            <ac:graphicFrameMk id="4" creationId="{C4358E47-BBED-9896-DC1C-626EB727DCA4}"/>
          </ac:graphicFrameMkLst>
        </pc:graphicFrameChg>
        <pc:graphicFrameChg chg="del mod modGraphic">
          <ac:chgData name="Kees Hooyman" userId="d604caa0-c748-4ed4-9379-1374c2c28772" providerId="ADAL" clId="{01BD31FD-CECB-4618-A8FB-018AE3F9E637}" dt="2023-12-22T08:09:48.816" v="1283" actId="478"/>
          <ac:graphicFrameMkLst>
            <pc:docMk/>
            <pc:sldMk cId="1385630133" sldId="299"/>
            <ac:graphicFrameMk id="5" creationId="{B6DFCFC0-FBE4-4671-E023-F960B26C2412}"/>
          </ac:graphicFrameMkLst>
        </pc:graphicFrameChg>
        <pc:graphicFrameChg chg="add del mod ord modGraphic">
          <ac:chgData name="Kees Hooyman" userId="d604caa0-c748-4ed4-9379-1374c2c28772" providerId="ADAL" clId="{01BD31FD-CECB-4618-A8FB-018AE3F9E637}" dt="2023-12-22T08:10:43.069" v="1295" actId="478"/>
          <ac:graphicFrameMkLst>
            <pc:docMk/>
            <pc:sldMk cId="1385630133" sldId="299"/>
            <ac:graphicFrameMk id="9" creationId="{B7F7CEB1-7169-57FC-FED4-58FB15907333}"/>
          </ac:graphicFrameMkLst>
        </pc:graphicFrameChg>
        <pc:graphicFrameChg chg="add mod ord modGraphic">
          <ac:chgData name="Kees Hooyman" userId="d604caa0-c748-4ed4-9379-1374c2c28772" providerId="ADAL" clId="{01BD31FD-CECB-4618-A8FB-018AE3F9E637}" dt="2023-12-22T08:19:53.227" v="1488" actId="555"/>
          <ac:graphicFrameMkLst>
            <pc:docMk/>
            <pc:sldMk cId="1385630133" sldId="299"/>
            <ac:graphicFrameMk id="12" creationId="{7CB2D615-6D0C-2563-7552-9F870D663310}"/>
          </ac:graphicFrameMkLst>
        </pc:graphicFrameChg>
        <pc:picChg chg="mod">
          <ac:chgData name="Kees Hooyman" userId="d604caa0-c748-4ed4-9379-1374c2c28772" providerId="ADAL" clId="{01BD31FD-CECB-4618-A8FB-018AE3F9E637}" dt="2023-12-22T08:32:19.548" v="1826" actId="1076"/>
          <ac:picMkLst>
            <pc:docMk/>
            <pc:sldMk cId="1385630133" sldId="299"/>
            <ac:picMk id="2" creationId="{BDD40F1F-31FC-9734-2CD9-97DBF04CBD88}"/>
          </ac:picMkLst>
        </pc:picChg>
        <pc:picChg chg="del mod">
          <ac:chgData name="Kees Hooyman" userId="d604caa0-c748-4ed4-9379-1374c2c28772" providerId="ADAL" clId="{01BD31FD-CECB-4618-A8FB-018AE3F9E637}" dt="2023-12-22T08:32:06.212" v="1818" actId="478"/>
          <ac:picMkLst>
            <pc:docMk/>
            <pc:sldMk cId="1385630133" sldId="299"/>
            <ac:picMk id="3" creationId="{74B2365B-D809-C7CE-55F2-0B0777BCFC81}"/>
          </ac:picMkLst>
        </pc:picChg>
        <pc:picChg chg="add mod">
          <ac:chgData name="Kees Hooyman" userId="d604caa0-c748-4ed4-9379-1374c2c28772" providerId="ADAL" clId="{01BD31FD-CECB-4618-A8FB-018AE3F9E637}" dt="2023-12-22T08:32:07.330" v="1819"/>
          <ac:picMkLst>
            <pc:docMk/>
            <pc:sldMk cId="1385630133" sldId="299"/>
            <ac:picMk id="23" creationId="{36F7AECE-CD5A-618E-BD46-08E419AB1251}"/>
          </ac:picMkLst>
        </pc:picChg>
        <pc:cxnChg chg="del">
          <ac:chgData name="Kees Hooyman" userId="d604caa0-c748-4ed4-9379-1374c2c28772" providerId="ADAL" clId="{01BD31FD-CECB-4618-A8FB-018AE3F9E637}" dt="2023-12-22T08:06:33.376" v="1200" actId="478"/>
          <ac:cxnSpMkLst>
            <pc:docMk/>
            <pc:sldMk cId="1385630133" sldId="299"/>
            <ac:cxnSpMk id="6" creationId="{899C6A66-459A-3BB9-A27F-F23373CF02E7}"/>
          </ac:cxnSpMkLst>
        </pc:cxnChg>
        <pc:cxnChg chg="del">
          <ac:chgData name="Kees Hooyman" userId="d604caa0-c748-4ed4-9379-1374c2c28772" providerId="ADAL" clId="{01BD31FD-CECB-4618-A8FB-018AE3F9E637}" dt="2023-12-22T08:06:36.708" v="1202" actId="478"/>
          <ac:cxnSpMkLst>
            <pc:docMk/>
            <pc:sldMk cId="1385630133" sldId="299"/>
            <ac:cxnSpMk id="11" creationId="{B0F49484-819D-F829-E85D-E46DE023EA23}"/>
          </ac:cxnSpMkLst>
        </pc:cxnChg>
        <pc:cxnChg chg="del">
          <ac:chgData name="Kees Hooyman" userId="d604caa0-c748-4ed4-9379-1374c2c28772" providerId="ADAL" clId="{01BD31FD-CECB-4618-A8FB-018AE3F9E637}" dt="2023-12-22T08:06:28.799" v="1197" actId="478"/>
          <ac:cxnSpMkLst>
            <pc:docMk/>
            <pc:sldMk cId="1385630133" sldId="299"/>
            <ac:cxnSpMk id="14" creationId="{8AE95DDA-5EE8-021D-53D0-4C67F3C7FB14}"/>
          </ac:cxnSpMkLst>
        </pc:cxnChg>
        <pc:cxnChg chg="del">
          <ac:chgData name="Kees Hooyman" userId="d604caa0-c748-4ed4-9379-1374c2c28772" providerId="ADAL" clId="{01BD31FD-CECB-4618-A8FB-018AE3F9E637}" dt="2023-12-22T08:06:38.375" v="1203" actId="478"/>
          <ac:cxnSpMkLst>
            <pc:docMk/>
            <pc:sldMk cId="1385630133" sldId="299"/>
            <ac:cxnSpMk id="18" creationId="{D40FFCE9-9BBC-953C-A46E-608EE0FBFA03}"/>
          </ac:cxnSpMkLst>
        </pc:cxnChg>
        <pc:cxnChg chg="mod">
          <ac:chgData name="Kees Hooyman" userId="d604caa0-c748-4ed4-9379-1374c2c28772" providerId="ADAL" clId="{01BD31FD-CECB-4618-A8FB-018AE3F9E637}" dt="2023-12-22T08:13:09.984" v="1317"/>
          <ac:cxnSpMkLst>
            <pc:docMk/>
            <pc:sldMk cId="1385630133" sldId="299"/>
            <ac:cxnSpMk id="19" creationId="{E6DE7B4B-8881-907B-AF9E-F422C6431436}"/>
          </ac:cxnSpMkLst>
        </pc:cxnChg>
        <pc:cxnChg chg="mod">
          <ac:chgData name="Kees Hooyman" userId="d604caa0-c748-4ed4-9379-1374c2c28772" providerId="ADAL" clId="{01BD31FD-CECB-4618-A8FB-018AE3F9E637}" dt="2023-12-22T08:13:09.984" v="1317"/>
          <ac:cxnSpMkLst>
            <pc:docMk/>
            <pc:sldMk cId="1385630133" sldId="299"/>
            <ac:cxnSpMk id="21" creationId="{0664E9BE-08AF-8F6D-1836-7CAFDDC202A5}"/>
          </ac:cxnSpMkLst>
        </pc:cxnChg>
      </pc:sldChg>
      <pc:sldChg chg="addSp delSp modSp mod delAnim modAnim">
        <pc:chgData name="Kees Hooyman" userId="d604caa0-c748-4ed4-9379-1374c2c28772" providerId="ADAL" clId="{01BD31FD-CECB-4618-A8FB-018AE3F9E637}" dt="2023-12-22T08:35:57.515" v="1859" actId="554"/>
        <pc:sldMkLst>
          <pc:docMk/>
          <pc:sldMk cId="11408666" sldId="300"/>
        </pc:sldMkLst>
        <pc:spChg chg="del">
          <ac:chgData name="Kees Hooyman" userId="d604caa0-c748-4ed4-9379-1374c2c28772" providerId="ADAL" clId="{01BD31FD-CECB-4618-A8FB-018AE3F9E637}" dt="2023-12-22T08:23:23.650" v="1520" actId="478"/>
          <ac:spMkLst>
            <pc:docMk/>
            <pc:sldMk cId="11408666" sldId="300"/>
            <ac:spMk id="8" creationId="{6E59E84D-6EA7-7385-ACBF-8C37D30BA51E}"/>
          </ac:spMkLst>
        </pc:spChg>
        <pc:spChg chg="mod">
          <ac:chgData name="Kees Hooyman" userId="d604caa0-c748-4ed4-9379-1374c2c28772" providerId="ADAL" clId="{01BD31FD-CECB-4618-A8FB-018AE3F9E637}" dt="2023-12-22T08:35:03.846" v="1836" actId="6549"/>
          <ac:spMkLst>
            <pc:docMk/>
            <pc:sldMk cId="11408666" sldId="300"/>
            <ac:spMk id="10" creationId="{6227BBB7-8E8D-4410-9B60-7610BAA74A87}"/>
          </ac:spMkLst>
        </pc:spChg>
        <pc:spChg chg="del">
          <ac:chgData name="Kees Hooyman" userId="d604caa0-c748-4ed4-9379-1374c2c28772" providerId="ADAL" clId="{01BD31FD-CECB-4618-A8FB-018AE3F9E637}" dt="2023-12-22T08:23:28.033" v="1523" actId="478"/>
          <ac:spMkLst>
            <pc:docMk/>
            <pc:sldMk cId="11408666" sldId="300"/>
            <ac:spMk id="13" creationId="{58F47FE3-7A1B-B05A-0D88-02259F6A434B}"/>
          </ac:spMkLst>
        </pc:spChg>
        <pc:spChg chg="del">
          <ac:chgData name="Kees Hooyman" userId="d604caa0-c748-4ed4-9379-1374c2c28772" providerId="ADAL" clId="{01BD31FD-CECB-4618-A8FB-018AE3F9E637}" dt="2023-12-22T08:23:22.516" v="1519" actId="478"/>
          <ac:spMkLst>
            <pc:docMk/>
            <pc:sldMk cId="11408666" sldId="300"/>
            <ac:spMk id="15" creationId="{2887A715-3991-F79D-A80A-9647E1BF5EA1}"/>
          </ac:spMkLst>
        </pc:spChg>
        <pc:spChg chg="del">
          <ac:chgData name="Kees Hooyman" userId="d604caa0-c748-4ed4-9379-1374c2c28772" providerId="ADAL" clId="{01BD31FD-CECB-4618-A8FB-018AE3F9E637}" dt="2023-12-22T08:23:30.188" v="1525" actId="478"/>
          <ac:spMkLst>
            <pc:docMk/>
            <pc:sldMk cId="11408666" sldId="300"/>
            <ac:spMk id="17" creationId="{95B3C0EA-BD6C-F9FC-2499-1BFCC33E9B3B}"/>
          </ac:spMkLst>
        </pc:spChg>
        <pc:spChg chg="mod">
          <ac:chgData name="Kees Hooyman" userId="d604caa0-c748-4ed4-9379-1374c2c28772" providerId="ADAL" clId="{01BD31FD-CECB-4618-A8FB-018AE3F9E637}" dt="2023-12-22T08:30:17.238" v="1756" actId="20577"/>
          <ac:spMkLst>
            <pc:docMk/>
            <pc:sldMk cId="11408666" sldId="300"/>
            <ac:spMk id="19" creationId="{6D4B4480-806C-EB33-8944-902B43E48011}"/>
          </ac:spMkLst>
        </pc:spChg>
        <pc:spChg chg="mod">
          <ac:chgData name="Kees Hooyman" userId="d604caa0-c748-4ed4-9379-1374c2c28772" providerId="ADAL" clId="{01BD31FD-CECB-4618-A8FB-018AE3F9E637}" dt="2023-12-22T08:30:13.746" v="1753" actId="20577"/>
          <ac:spMkLst>
            <pc:docMk/>
            <pc:sldMk cId="11408666" sldId="300"/>
            <ac:spMk id="21" creationId="{7FB2AF5C-5836-ED64-2769-8A275F35FDD2}"/>
          </ac:spMkLst>
        </pc:spChg>
        <pc:grpChg chg="add mod">
          <ac:chgData name="Kees Hooyman" userId="d604caa0-c748-4ed4-9379-1374c2c28772" providerId="ADAL" clId="{01BD31FD-CECB-4618-A8FB-018AE3F9E637}" dt="2023-12-22T08:35:36.266" v="1845" actId="1035"/>
          <ac:grpSpMkLst>
            <pc:docMk/>
            <pc:sldMk cId="11408666" sldId="300"/>
            <ac:grpSpMk id="12" creationId="{1E94A400-3095-44EC-FC27-9A1A1BEA1571}"/>
          </ac:grpSpMkLst>
        </pc:grpChg>
        <pc:graphicFrameChg chg="add mod modGraphic">
          <ac:chgData name="Kees Hooyman" userId="d604caa0-c748-4ed4-9379-1374c2c28772" providerId="ADAL" clId="{01BD31FD-CECB-4618-A8FB-018AE3F9E637}" dt="2023-12-22T08:35:57.515" v="1859" actId="554"/>
          <ac:graphicFrameMkLst>
            <pc:docMk/>
            <pc:sldMk cId="11408666" sldId="300"/>
            <ac:graphicFrameMk id="4" creationId="{81F0214C-BD96-AC31-F6F7-D20DB13C3DD1}"/>
          </ac:graphicFrameMkLst>
        </pc:graphicFrameChg>
        <pc:graphicFrameChg chg="del mod">
          <ac:chgData name="Kees Hooyman" userId="d604caa0-c748-4ed4-9379-1374c2c28772" providerId="ADAL" clId="{01BD31FD-CECB-4618-A8FB-018AE3F9E637}" dt="2023-12-22T08:27:01.251" v="1606" actId="478"/>
          <ac:graphicFrameMkLst>
            <pc:docMk/>
            <pc:sldMk cId="11408666" sldId="300"/>
            <ac:graphicFrameMk id="5" creationId="{B6DFCFC0-FBE4-4671-E023-F960B26C2412}"/>
          </ac:graphicFrameMkLst>
        </pc:graphicFrameChg>
        <pc:graphicFrameChg chg="add mod modGraphic">
          <ac:chgData name="Kees Hooyman" userId="d604caa0-c748-4ed4-9379-1374c2c28772" providerId="ADAL" clId="{01BD31FD-CECB-4618-A8FB-018AE3F9E637}" dt="2023-12-22T08:35:57.515" v="1859" actId="554"/>
          <ac:graphicFrameMkLst>
            <pc:docMk/>
            <pc:sldMk cId="11408666" sldId="300"/>
            <ac:graphicFrameMk id="9" creationId="{E4D45710-0066-FCEC-0CD8-18A6E87A2FD3}"/>
          </ac:graphicFrameMkLst>
        </pc:graphicFrameChg>
        <pc:picChg chg="mod">
          <ac:chgData name="Kees Hooyman" userId="d604caa0-c748-4ed4-9379-1374c2c28772" providerId="ADAL" clId="{01BD31FD-CECB-4618-A8FB-018AE3F9E637}" dt="2023-12-22T08:31:44.526" v="1802" actId="1076"/>
          <ac:picMkLst>
            <pc:docMk/>
            <pc:sldMk cId="11408666" sldId="300"/>
            <ac:picMk id="2" creationId="{6B857C61-790F-7B8F-8390-222F835871C9}"/>
          </ac:picMkLst>
        </pc:picChg>
        <pc:picChg chg="mod">
          <ac:chgData name="Kees Hooyman" userId="d604caa0-c748-4ed4-9379-1374c2c28772" providerId="ADAL" clId="{01BD31FD-CECB-4618-A8FB-018AE3F9E637}" dt="2023-12-22T08:31:42.496" v="1801" actId="1076"/>
          <ac:picMkLst>
            <pc:docMk/>
            <pc:sldMk cId="11408666" sldId="300"/>
            <ac:picMk id="3" creationId="{74B2365B-D809-C7CE-55F2-0B0777BCFC81}"/>
          </ac:picMkLst>
        </pc:picChg>
        <pc:cxnChg chg="del">
          <ac:chgData name="Kees Hooyman" userId="d604caa0-c748-4ed4-9379-1374c2c28772" providerId="ADAL" clId="{01BD31FD-CECB-4618-A8FB-018AE3F9E637}" dt="2023-12-22T08:23:24.859" v="1521" actId="478"/>
          <ac:cxnSpMkLst>
            <pc:docMk/>
            <pc:sldMk cId="11408666" sldId="300"/>
            <ac:cxnSpMk id="6" creationId="{899C6A66-459A-3BB9-A27F-F23373CF02E7}"/>
          </ac:cxnSpMkLst>
        </pc:cxnChg>
        <pc:cxnChg chg="del">
          <ac:chgData name="Kees Hooyman" userId="d604caa0-c748-4ed4-9379-1374c2c28772" providerId="ADAL" clId="{01BD31FD-CECB-4618-A8FB-018AE3F9E637}" dt="2023-12-22T08:23:26.526" v="1522" actId="478"/>
          <ac:cxnSpMkLst>
            <pc:docMk/>
            <pc:sldMk cId="11408666" sldId="300"/>
            <ac:cxnSpMk id="11" creationId="{B0F49484-819D-F829-E85D-E46DE023EA23}"/>
          </ac:cxnSpMkLst>
        </pc:cxnChg>
        <pc:cxnChg chg="del">
          <ac:chgData name="Kees Hooyman" userId="d604caa0-c748-4ed4-9379-1374c2c28772" providerId="ADAL" clId="{01BD31FD-CECB-4618-A8FB-018AE3F9E637}" dt="2023-12-22T08:23:20.157" v="1518" actId="478"/>
          <ac:cxnSpMkLst>
            <pc:docMk/>
            <pc:sldMk cId="11408666" sldId="300"/>
            <ac:cxnSpMk id="14" creationId="{8AE95DDA-5EE8-021D-53D0-4C67F3C7FB14}"/>
          </ac:cxnSpMkLst>
        </pc:cxnChg>
        <pc:cxnChg chg="mod">
          <ac:chgData name="Kees Hooyman" userId="d604caa0-c748-4ed4-9379-1374c2c28772" providerId="ADAL" clId="{01BD31FD-CECB-4618-A8FB-018AE3F9E637}" dt="2023-12-22T08:29:44.683" v="1669"/>
          <ac:cxnSpMkLst>
            <pc:docMk/>
            <pc:sldMk cId="11408666" sldId="300"/>
            <ac:cxnSpMk id="16" creationId="{F4AC1B13-CAAD-417F-4035-55C2A15AD744}"/>
          </ac:cxnSpMkLst>
        </pc:cxnChg>
        <pc:cxnChg chg="del">
          <ac:chgData name="Kees Hooyman" userId="d604caa0-c748-4ed4-9379-1374c2c28772" providerId="ADAL" clId="{01BD31FD-CECB-4618-A8FB-018AE3F9E637}" dt="2023-12-22T08:23:28.866" v="1524" actId="478"/>
          <ac:cxnSpMkLst>
            <pc:docMk/>
            <pc:sldMk cId="11408666" sldId="300"/>
            <ac:cxnSpMk id="18" creationId="{D40FFCE9-9BBC-953C-A46E-608EE0FBFA03}"/>
          </ac:cxnSpMkLst>
        </pc:cxnChg>
        <pc:cxnChg chg="mod">
          <ac:chgData name="Kees Hooyman" userId="d604caa0-c748-4ed4-9379-1374c2c28772" providerId="ADAL" clId="{01BD31FD-CECB-4618-A8FB-018AE3F9E637}" dt="2023-12-22T08:30:07.521" v="1750" actId="1038"/>
          <ac:cxnSpMkLst>
            <pc:docMk/>
            <pc:sldMk cId="11408666" sldId="300"/>
            <ac:cxnSpMk id="20" creationId="{023B5CBC-F002-D74D-4C78-7621D97D705E}"/>
          </ac:cxnSpMkLst>
        </pc:cxnChg>
      </pc:sldChg>
      <pc:sldChg chg="addSp delSp modSp mod delAnim modAnim">
        <pc:chgData name="Kees Hooyman" userId="d604caa0-c748-4ed4-9379-1374c2c28772" providerId="ADAL" clId="{01BD31FD-CECB-4618-A8FB-018AE3F9E637}" dt="2023-12-22T07:42:54.945" v="577"/>
        <pc:sldMkLst>
          <pc:docMk/>
          <pc:sldMk cId="3358508471" sldId="301"/>
        </pc:sldMkLst>
        <pc:spChg chg="mod">
          <ac:chgData name="Kees Hooyman" userId="d604caa0-c748-4ed4-9379-1374c2c28772" providerId="ADAL" clId="{01BD31FD-CECB-4618-A8FB-018AE3F9E637}" dt="2023-12-21T20:14:06.646" v="21" actId="164"/>
          <ac:spMkLst>
            <pc:docMk/>
            <pc:sldMk cId="3358508471" sldId="301"/>
            <ac:spMk id="8" creationId="{6E59E84D-6EA7-7385-ACBF-8C37D30BA51E}"/>
          </ac:spMkLst>
        </pc:spChg>
        <pc:spChg chg="mod">
          <ac:chgData name="Kees Hooyman" userId="d604caa0-c748-4ed4-9379-1374c2c28772" providerId="ADAL" clId="{01BD31FD-CECB-4618-A8FB-018AE3F9E637}" dt="2023-12-22T07:38:55.081" v="560" actId="20577"/>
          <ac:spMkLst>
            <pc:docMk/>
            <pc:sldMk cId="3358508471" sldId="301"/>
            <ac:spMk id="10" creationId="{6227BBB7-8E8D-4410-9B60-7610BAA74A87}"/>
          </ac:spMkLst>
        </pc:spChg>
        <pc:spChg chg="del">
          <ac:chgData name="Kees Hooyman" userId="d604caa0-c748-4ed4-9379-1374c2c28772" providerId="ADAL" clId="{01BD31FD-CECB-4618-A8FB-018AE3F9E637}" dt="2023-12-21T20:11:58.305" v="8" actId="478"/>
          <ac:spMkLst>
            <pc:docMk/>
            <pc:sldMk cId="3358508471" sldId="301"/>
            <ac:spMk id="13" creationId="{58F47FE3-7A1B-B05A-0D88-02259F6A434B}"/>
          </ac:spMkLst>
        </pc:spChg>
        <pc:spChg chg="mod">
          <ac:chgData name="Kees Hooyman" userId="d604caa0-c748-4ed4-9379-1374c2c28772" providerId="ADAL" clId="{01BD31FD-CECB-4618-A8FB-018AE3F9E637}" dt="2023-12-21T20:14:06.646" v="21" actId="164"/>
          <ac:spMkLst>
            <pc:docMk/>
            <pc:sldMk cId="3358508471" sldId="301"/>
            <ac:spMk id="15" creationId="{2887A715-3991-F79D-A80A-9647E1BF5EA1}"/>
          </ac:spMkLst>
        </pc:spChg>
        <pc:spChg chg="del">
          <ac:chgData name="Kees Hooyman" userId="d604caa0-c748-4ed4-9379-1374c2c28772" providerId="ADAL" clId="{01BD31FD-CECB-4618-A8FB-018AE3F9E637}" dt="2023-12-21T20:12:00.991" v="10" actId="478"/>
          <ac:spMkLst>
            <pc:docMk/>
            <pc:sldMk cId="3358508471" sldId="301"/>
            <ac:spMk id="17" creationId="{95B3C0EA-BD6C-F9FC-2499-1BFCC33E9B3B}"/>
          </ac:spMkLst>
        </pc:spChg>
        <pc:grpChg chg="add mod">
          <ac:chgData name="Kees Hooyman" userId="d604caa0-c748-4ed4-9379-1374c2c28772" providerId="ADAL" clId="{01BD31FD-CECB-4618-A8FB-018AE3F9E637}" dt="2023-12-21T20:19:17.271" v="190" actId="1076"/>
          <ac:grpSpMkLst>
            <pc:docMk/>
            <pc:sldMk cId="3358508471" sldId="301"/>
            <ac:grpSpMk id="12" creationId="{F6B209B4-71B8-3315-BC94-C7FE78791B3E}"/>
          </ac:grpSpMkLst>
        </pc:grpChg>
        <pc:graphicFrameChg chg="add del mod">
          <ac:chgData name="Kees Hooyman" userId="d604caa0-c748-4ed4-9379-1374c2c28772" providerId="ADAL" clId="{01BD31FD-CECB-4618-A8FB-018AE3F9E637}" dt="2023-12-21T20:12:35.750" v="13"/>
          <ac:graphicFrameMkLst>
            <pc:docMk/>
            <pc:sldMk cId="3358508471" sldId="301"/>
            <ac:graphicFrameMk id="2" creationId="{47075CE8-09F6-FD3A-A56E-74902B1798ED}"/>
          </ac:graphicFrameMkLst>
        </pc:graphicFrameChg>
        <pc:graphicFrameChg chg="add mod modGraphic">
          <ac:chgData name="Kees Hooyman" userId="d604caa0-c748-4ed4-9379-1374c2c28772" providerId="ADAL" clId="{01BD31FD-CECB-4618-A8FB-018AE3F9E637}" dt="2023-12-21T20:23:16.650" v="213" actId="554"/>
          <ac:graphicFrameMkLst>
            <pc:docMk/>
            <pc:sldMk cId="3358508471" sldId="301"/>
            <ac:graphicFrameMk id="4" creationId="{3173C60E-D9F5-FDDF-A057-73455C43350F}"/>
          </ac:graphicFrameMkLst>
        </pc:graphicFrameChg>
        <pc:graphicFrameChg chg="mod modGraphic">
          <ac:chgData name="Kees Hooyman" userId="d604caa0-c748-4ed4-9379-1374c2c28772" providerId="ADAL" clId="{01BD31FD-CECB-4618-A8FB-018AE3F9E637}" dt="2023-12-21T20:23:16.650" v="213" actId="554"/>
          <ac:graphicFrameMkLst>
            <pc:docMk/>
            <pc:sldMk cId="3358508471" sldId="301"/>
            <ac:graphicFrameMk id="5" creationId="{B6DFCFC0-FBE4-4671-E023-F960B26C2412}"/>
          </ac:graphicFrameMkLst>
        </pc:graphicFrameChg>
        <pc:graphicFrameChg chg="add mod modGraphic">
          <ac:chgData name="Kees Hooyman" userId="d604caa0-c748-4ed4-9379-1374c2c28772" providerId="ADAL" clId="{01BD31FD-CECB-4618-A8FB-018AE3F9E637}" dt="2023-12-21T20:23:16.650" v="213" actId="554"/>
          <ac:graphicFrameMkLst>
            <pc:docMk/>
            <pc:sldMk cId="3358508471" sldId="301"/>
            <ac:graphicFrameMk id="9" creationId="{4AA66686-3914-59BD-18BE-130391D651D9}"/>
          </ac:graphicFrameMkLst>
        </pc:graphicFrameChg>
        <pc:picChg chg="mod">
          <ac:chgData name="Kees Hooyman" userId="d604caa0-c748-4ed4-9379-1374c2c28772" providerId="ADAL" clId="{01BD31FD-CECB-4618-A8FB-018AE3F9E637}" dt="2023-12-21T20:19:41.467" v="193" actId="1076"/>
          <ac:picMkLst>
            <pc:docMk/>
            <pc:sldMk cId="3358508471" sldId="301"/>
            <ac:picMk id="3" creationId="{74B2365B-D809-C7CE-55F2-0B0777BCFC81}"/>
          </ac:picMkLst>
        </pc:picChg>
        <pc:cxnChg chg="mod">
          <ac:chgData name="Kees Hooyman" userId="d604caa0-c748-4ed4-9379-1374c2c28772" providerId="ADAL" clId="{01BD31FD-CECB-4618-A8FB-018AE3F9E637}" dt="2023-12-21T20:14:06.646" v="21" actId="164"/>
          <ac:cxnSpMkLst>
            <pc:docMk/>
            <pc:sldMk cId="3358508471" sldId="301"/>
            <ac:cxnSpMk id="6" creationId="{899C6A66-459A-3BB9-A27F-F23373CF02E7}"/>
          </ac:cxnSpMkLst>
        </pc:cxnChg>
        <pc:cxnChg chg="del">
          <ac:chgData name="Kees Hooyman" userId="d604caa0-c748-4ed4-9379-1374c2c28772" providerId="ADAL" clId="{01BD31FD-CECB-4618-A8FB-018AE3F9E637}" dt="2023-12-21T20:11:56.221" v="7" actId="478"/>
          <ac:cxnSpMkLst>
            <pc:docMk/>
            <pc:sldMk cId="3358508471" sldId="301"/>
            <ac:cxnSpMk id="11" creationId="{B0F49484-819D-F829-E85D-E46DE023EA23}"/>
          </ac:cxnSpMkLst>
        </pc:cxnChg>
        <pc:cxnChg chg="mod">
          <ac:chgData name="Kees Hooyman" userId="d604caa0-c748-4ed4-9379-1374c2c28772" providerId="ADAL" clId="{01BD31FD-CECB-4618-A8FB-018AE3F9E637}" dt="2023-12-21T20:14:06.646" v="21" actId="164"/>
          <ac:cxnSpMkLst>
            <pc:docMk/>
            <pc:sldMk cId="3358508471" sldId="301"/>
            <ac:cxnSpMk id="14" creationId="{8AE95DDA-5EE8-021D-53D0-4C67F3C7FB14}"/>
          </ac:cxnSpMkLst>
        </pc:cxnChg>
        <pc:cxnChg chg="del">
          <ac:chgData name="Kees Hooyman" userId="d604caa0-c748-4ed4-9379-1374c2c28772" providerId="ADAL" clId="{01BD31FD-CECB-4618-A8FB-018AE3F9E637}" dt="2023-12-21T20:11:59.161" v="9" actId="478"/>
          <ac:cxnSpMkLst>
            <pc:docMk/>
            <pc:sldMk cId="3358508471" sldId="301"/>
            <ac:cxnSpMk id="18" creationId="{D40FFCE9-9BBC-953C-A46E-608EE0FBFA03}"/>
          </ac:cxnSpMkLst>
        </pc:cxnChg>
      </pc:sldChg>
      <pc:sldChg chg="addSp delSp modSp mod delAnim modAnim">
        <pc:chgData name="Kees Hooyman" userId="d604caa0-c748-4ed4-9379-1374c2c28772" providerId="ADAL" clId="{01BD31FD-CECB-4618-A8FB-018AE3F9E637}" dt="2023-12-22T07:42:13.814" v="576"/>
        <pc:sldMkLst>
          <pc:docMk/>
          <pc:sldMk cId="1480833282" sldId="302"/>
        </pc:sldMkLst>
        <pc:spChg chg="del">
          <ac:chgData name="Kees Hooyman" userId="d604caa0-c748-4ed4-9379-1374c2c28772" providerId="ADAL" clId="{01BD31FD-CECB-4618-A8FB-018AE3F9E637}" dt="2023-12-21T20:32:52.797" v="249" actId="478"/>
          <ac:spMkLst>
            <pc:docMk/>
            <pc:sldMk cId="1480833282" sldId="302"/>
            <ac:spMk id="8" creationId="{6E59E84D-6EA7-7385-ACBF-8C37D30BA51E}"/>
          </ac:spMkLst>
        </pc:spChg>
        <pc:spChg chg="mod">
          <ac:chgData name="Kees Hooyman" userId="d604caa0-c748-4ed4-9379-1374c2c28772" providerId="ADAL" clId="{01BD31FD-CECB-4618-A8FB-018AE3F9E637}" dt="2023-12-21T20:35:26.395" v="338" actId="1076"/>
          <ac:spMkLst>
            <pc:docMk/>
            <pc:sldMk cId="1480833282" sldId="302"/>
            <ac:spMk id="9" creationId="{F6C3F85E-8374-EFE4-6C17-52C7494567B2}"/>
          </ac:spMkLst>
        </pc:spChg>
        <pc:spChg chg="mod">
          <ac:chgData name="Kees Hooyman" userId="d604caa0-c748-4ed4-9379-1374c2c28772" providerId="ADAL" clId="{01BD31FD-CECB-4618-A8FB-018AE3F9E637}" dt="2023-12-22T07:39:05.912" v="562" actId="20577"/>
          <ac:spMkLst>
            <pc:docMk/>
            <pc:sldMk cId="1480833282" sldId="302"/>
            <ac:spMk id="10" creationId="{6227BBB7-8E8D-4410-9B60-7610BAA74A87}"/>
          </ac:spMkLst>
        </pc:spChg>
        <pc:spChg chg="del">
          <ac:chgData name="Kees Hooyman" userId="d604caa0-c748-4ed4-9379-1374c2c28772" providerId="ADAL" clId="{01BD31FD-CECB-4618-A8FB-018AE3F9E637}" dt="2023-12-21T20:32:54.215" v="250" actId="478"/>
          <ac:spMkLst>
            <pc:docMk/>
            <pc:sldMk cId="1480833282" sldId="302"/>
            <ac:spMk id="13" creationId="{58F47FE3-7A1B-B05A-0D88-02259F6A434B}"/>
          </ac:spMkLst>
        </pc:spChg>
        <pc:spChg chg="del">
          <ac:chgData name="Kees Hooyman" userId="d604caa0-c748-4ed4-9379-1374c2c28772" providerId="ADAL" clId="{01BD31FD-CECB-4618-A8FB-018AE3F9E637}" dt="2023-12-21T20:32:50.576" v="248" actId="478"/>
          <ac:spMkLst>
            <pc:docMk/>
            <pc:sldMk cId="1480833282" sldId="302"/>
            <ac:spMk id="15" creationId="{2887A715-3991-F79D-A80A-9647E1BF5EA1}"/>
          </ac:spMkLst>
        </pc:spChg>
        <pc:spChg chg="mod">
          <ac:chgData name="Kees Hooyman" userId="d604caa0-c748-4ed4-9379-1374c2c28772" providerId="ADAL" clId="{01BD31FD-CECB-4618-A8FB-018AE3F9E637}" dt="2023-12-21T20:34:07.913" v="331" actId="20577"/>
          <ac:spMkLst>
            <pc:docMk/>
            <pc:sldMk cId="1480833282" sldId="302"/>
            <ac:spMk id="16" creationId="{CFBD5CCA-E8BB-7626-77DC-E65AEF8202BF}"/>
          </ac:spMkLst>
        </pc:spChg>
        <pc:spChg chg="del">
          <ac:chgData name="Kees Hooyman" userId="d604caa0-c748-4ed4-9379-1374c2c28772" providerId="ADAL" clId="{01BD31FD-CECB-4618-A8FB-018AE3F9E637}" dt="2023-12-21T20:32:58.680" v="253" actId="478"/>
          <ac:spMkLst>
            <pc:docMk/>
            <pc:sldMk cId="1480833282" sldId="302"/>
            <ac:spMk id="17" creationId="{95B3C0EA-BD6C-F9FC-2499-1BFCC33E9B3B}"/>
          </ac:spMkLst>
        </pc:spChg>
        <pc:grpChg chg="add mod">
          <ac:chgData name="Kees Hooyman" userId="d604caa0-c748-4ed4-9379-1374c2c28772" providerId="ADAL" clId="{01BD31FD-CECB-4618-A8FB-018AE3F9E637}" dt="2023-12-21T20:32:42.982" v="245"/>
          <ac:grpSpMkLst>
            <pc:docMk/>
            <pc:sldMk cId="1480833282" sldId="302"/>
            <ac:grpSpMk id="2" creationId="{D22931CE-8B04-069E-3290-F537E57B6CD0}"/>
          </ac:grpSpMkLst>
        </pc:grpChg>
        <pc:graphicFrameChg chg="mod modGraphic">
          <ac:chgData name="Kees Hooyman" userId="d604caa0-c748-4ed4-9379-1374c2c28772" providerId="ADAL" clId="{01BD31FD-CECB-4618-A8FB-018AE3F9E637}" dt="2023-12-21T20:37:49.835" v="372" actId="554"/>
          <ac:graphicFrameMkLst>
            <pc:docMk/>
            <pc:sldMk cId="1480833282" sldId="302"/>
            <ac:graphicFrameMk id="5" creationId="{B6DFCFC0-FBE4-4671-E023-F960B26C2412}"/>
          </ac:graphicFrameMkLst>
        </pc:graphicFrameChg>
        <pc:graphicFrameChg chg="add mod">
          <ac:chgData name="Kees Hooyman" userId="d604caa0-c748-4ed4-9379-1374c2c28772" providerId="ADAL" clId="{01BD31FD-CECB-4618-A8FB-018AE3F9E637}" dt="2023-12-21T20:37:49.835" v="372" actId="554"/>
          <ac:graphicFrameMkLst>
            <pc:docMk/>
            <pc:sldMk cId="1480833282" sldId="302"/>
            <ac:graphicFrameMk id="19" creationId="{E04A7CA3-4A09-0EEE-3639-7F2A4FB0CA80}"/>
          </ac:graphicFrameMkLst>
        </pc:graphicFrameChg>
        <pc:cxnChg chg="mod">
          <ac:chgData name="Kees Hooyman" userId="d604caa0-c748-4ed4-9379-1374c2c28772" providerId="ADAL" clId="{01BD31FD-CECB-4618-A8FB-018AE3F9E637}" dt="2023-12-21T20:35:26.395" v="338" actId="1076"/>
          <ac:cxnSpMkLst>
            <pc:docMk/>
            <pc:sldMk cId="1480833282" sldId="302"/>
            <ac:cxnSpMk id="4" creationId="{26AB016C-564E-0404-058D-B01BB858B4D4}"/>
          </ac:cxnSpMkLst>
        </pc:cxnChg>
        <pc:cxnChg chg="del">
          <ac:chgData name="Kees Hooyman" userId="d604caa0-c748-4ed4-9379-1374c2c28772" providerId="ADAL" clId="{01BD31FD-CECB-4618-A8FB-018AE3F9E637}" dt="2023-12-21T20:32:47.726" v="246" actId="478"/>
          <ac:cxnSpMkLst>
            <pc:docMk/>
            <pc:sldMk cId="1480833282" sldId="302"/>
            <ac:cxnSpMk id="6" creationId="{899C6A66-459A-3BB9-A27F-F23373CF02E7}"/>
          </ac:cxnSpMkLst>
        </pc:cxnChg>
        <pc:cxnChg chg="del">
          <ac:chgData name="Kees Hooyman" userId="d604caa0-c748-4ed4-9379-1374c2c28772" providerId="ADAL" clId="{01BD31FD-CECB-4618-A8FB-018AE3F9E637}" dt="2023-12-21T20:32:55.116" v="251" actId="478"/>
          <ac:cxnSpMkLst>
            <pc:docMk/>
            <pc:sldMk cId="1480833282" sldId="302"/>
            <ac:cxnSpMk id="11" creationId="{B0F49484-819D-F829-E85D-E46DE023EA23}"/>
          </ac:cxnSpMkLst>
        </pc:cxnChg>
        <pc:cxnChg chg="mod">
          <ac:chgData name="Kees Hooyman" userId="d604caa0-c748-4ed4-9379-1374c2c28772" providerId="ADAL" clId="{01BD31FD-CECB-4618-A8FB-018AE3F9E637}" dt="2023-12-21T20:32:42.982" v="245"/>
          <ac:cxnSpMkLst>
            <pc:docMk/>
            <pc:sldMk cId="1480833282" sldId="302"/>
            <ac:cxnSpMk id="12" creationId="{D75BBAE1-197D-C61F-00ED-652600C9C844}"/>
          </ac:cxnSpMkLst>
        </pc:cxnChg>
        <pc:cxnChg chg="del">
          <ac:chgData name="Kees Hooyman" userId="d604caa0-c748-4ed4-9379-1374c2c28772" providerId="ADAL" clId="{01BD31FD-CECB-4618-A8FB-018AE3F9E637}" dt="2023-12-21T20:32:48.732" v="247" actId="478"/>
          <ac:cxnSpMkLst>
            <pc:docMk/>
            <pc:sldMk cId="1480833282" sldId="302"/>
            <ac:cxnSpMk id="14" creationId="{8AE95DDA-5EE8-021D-53D0-4C67F3C7FB14}"/>
          </ac:cxnSpMkLst>
        </pc:cxnChg>
        <pc:cxnChg chg="del">
          <ac:chgData name="Kees Hooyman" userId="d604caa0-c748-4ed4-9379-1374c2c28772" providerId="ADAL" clId="{01BD31FD-CECB-4618-A8FB-018AE3F9E637}" dt="2023-12-21T20:32:56.138" v="252" actId="478"/>
          <ac:cxnSpMkLst>
            <pc:docMk/>
            <pc:sldMk cId="1480833282" sldId="302"/>
            <ac:cxnSpMk id="18" creationId="{D40FFCE9-9BBC-953C-A46E-608EE0FBFA03}"/>
          </ac:cxnSpMkLst>
        </pc:cxnChg>
      </pc:sldChg>
      <pc:sldChg chg="modSp mod">
        <pc:chgData name="Kees Hooyman" userId="d604caa0-c748-4ed4-9379-1374c2c28772" providerId="ADAL" clId="{01BD31FD-CECB-4618-A8FB-018AE3F9E637}" dt="2023-12-22T08:16:11.615" v="1369" actId="14100"/>
        <pc:sldMkLst>
          <pc:docMk/>
          <pc:sldMk cId="2189354263" sldId="303"/>
        </pc:sldMkLst>
        <pc:spChg chg="mod">
          <ac:chgData name="Kees Hooyman" userId="d604caa0-c748-4ed4-9379-1374c2c28772" providerId="ADAL" clId="{01BD31FD-CECB-4618-A8FB-018AE3F9E637}" dt="2023-12-22T08:15:48.541" v="1342" actId="14100"/>
          <ac:spMkLst>
            <pc:docMk/>
            <pc:sldMk cId="2189354263" sldId="303"/>
            <ac:spMk id="10" creationId="{6227BBB7-8E8D-4410-9B60-7610BAA74A87}"/>
          </ac:spMkLst>
        </pc:spChg>
        <pc:picChg chg="mod">
          <ac:chgData name="Kees Hooyman" userId="d604caa0-c748-4ed4-9379-1374c2c28772" providerId="ADAL" clId="{01BD31FD-CECB-4618-A8FB-018AE3F9E637}" dt="2023-12-22T08:16:05.376" v="1349" actId="14100"/>
          <ac:picMkLst>
            <pc:docMk/>
            <pc:sldMk cId="2189354263" sldId="303"/>
            <ac:picMk id="4" creationId="{C91D2226-6202-5C35-A27E-B45B76AC11AA}"/>
          </ac:picMkLst>
        </pc:picChg>
        <pc:picChg chg="mod">
          <ac:chgData name="Kees Hooyman" userId="d604caa0-c748-4ed4-9379-1374c2c28772" providerId="ADAL" clId="{01BD31FD-CECB-4618-A8FB-018AE3F9E637}" dt="2023-12-22T08:16:11.615" v="1369" actId="14100"/>
          <ac:picMkLst>
            <pc:docMk/>
            <pc:sldMk cId="2189354263" sldId="303"/>
            <ac:picMk id="9" creationId="{D8E1434C-55A3-8A7A-01F5-42BEA201270B}"/>
          </ac:picMkLst>
        </pc:picChg>
      </pc:sldChg>
      <pc:sldChg chg="addSp delSp modSp add mod delAnim modAnim">
        <pc:chgData name="Kees Hooyman" userId="d604caa0-c748-4ed4-9379-1374c2c28772" providerId="ADAL" clId="{01BD31FD-CECB-4618-A8FB-018AE3F9E637}" dt="2023-12-22T08:03:37.603" v="1137" actId="20577"/>
        <pc:sldMkLst>
          <pc:docMk/>
          <pc:sldMk cId="2433511492" sldId="304"/>
        </pc:sldMkLst>
        <pc:spChg chg="mod">
          <ac:chgData name="Kees Hooyman" userId="d604caa0-c748-4ed4-9379-1374c2c28772" providerId="ADAL" clId="{01BD31FD-CECB-4618-A8FB-018AE3F9E637}" dt="2023-12-22T07:55:00.799" v="949" actId="1037"/>
          <ac:spMkLst>
            <pc:docMk/>
            <pc:sldMk cId="2433511492" sldId="304"/>
            <ac:spMk id="9" creationId="{BB0C206C-A145-6964-FC28-1758EC1202AA}"/>
          </ac:spMkLst>
        </pc:spChg>
        <pc:spChg chg="mod">
          <ac:chgData name="Kees Hooyman" userId="d604caa0-c748-4ed4-9379-1374c2c28772" providerId="ADAL" clId="{01BD31FD-CECB-4618-A8FB-018AE3F9E637}" dt="2023-12-22T08:03:37.603" v="1137" actId="20577"/>
          <ac:spMkLst>
            <pc:docMk/>
            <pc:sldMk cId="2433511492" sldId="304"/>
            <ac:spMk id="10" creationId="{6227BBB7-8E8D-4410-9B60-7610BAA74A87}"/>
          </ac:spMkLst>
        </pc:spChg>
        <pc:spChg chg="mod">
          <ac:chgData name="Kees Hooyman" userId="d604caa0-c748-4ed4-9379-1374c2c28772" providerId="ADAL" clId="{01BD31FD-CECB-4618-A8FB-018AE3F9E637}" dt="2023-12-22T07:54:47.414" v="938" actId="1038"/>
          <ac:spMkLst>
            <pc:docMk/>
            <pc:sldMk cId="2433511492" sldId="304"/>
            <ac:spMk id="19" creationId="{E0B86FD5-6515-1DDA-2B7C-7B11F26D5229}"/>
          </ac:spMkLst>
        </pc:spChg>
        <pc:grpChg chg="mod">
          <ac:chgData name="Kees Hooyman" userId="d604caa0-c748-4ed4-9379-1374c2c28772" providerId="ADAL" clId="{01BD31FD-CECB-4618-A8FB-018AE3F9E637}" dt="2023-12-22T07:55:05.479" v="956" actId="1036"/>
          <ac:grpSpMkLst>
            <pc:docMk/>
            <pc:sldMk cId="2433511492" sldId="304"/>
            <ac:grpSpMk id="2" creationId="{751DEEBA-A789-1238-0CD5-34E90DB4B1DC}"/>
          </ac:grpSpMkLst>
        </pc:grpChg>
        <pc:graphicFrameChg chg="del modGraphic">
          <ac:chgData name="Kees Hooyman" userId="d604caa0-c748-4ed4-9379-1374c2c28772" providerId="ADAL" clId="{01BD31FD-CECB-4618-A8FB-018AE3F9E637}" dt="2023-12-22T07:53:56.527" v="875" actId="478"/>
          <ac:graphicFrameMkLst>
            <pc:docMk/>
            <pc:sldMk cId="2433511492" sldId="304"/>
            <ac:graphicFrameMk id="5" creationId="{B6DFCFC0-FBE4-4671-E023-F960B26C2412}"/>
          </ac:graphicFrameMkLst>
        </pc:graphicFrameChg>
        <pc:graphicFrameChg chg="add mod ord modGraphic">
          <ac:chgData name="Kees Hooyman" userId="d604caa0-c748-4ed4-9379-1374c2c28772" providerId="ADAL" clId="{01BD31FD-CECB-4618-A8FB-018AE3F9E637}" dt="2023-12-22T08:02:52.061" v="1110" actId="171"/>
          <ac:graphicFrameMkLst>
            <pc:docMk/>
            <pc:sldMk cId="2433511492" sldId="304"/>
            <ac:graphicFrameMk id="6" creationId="{87C82245-8F79-C1D4-FCD4-66118C0852CD}"/>
          </ac:graphicFrameMkLst>
        </pc:graphicFrameChg>
        <pc:graphicFrameChg chg="mod modGraphic">
          <ac:chgData name="Kees Hooyman" userId="d604caa0-c748-4ed4-9379-1374c2c28772" providerId="ADAL" clId="{01BD31FD-CECB-4618-A8FB-018AE3F9E637}" dt="2023-12-22T08:03:00.637" v="1123" actId="20577"/>
          <ac:graphicFrameMkLst>
            <pc:docMk/>
            <pc:sldMk cId="2433511492" sldId="304"/>
            <ac:graphicFrameMk id="20" creationId="{E07EF38D-0941-E44B-1E92-B159BA6A2E2E}"/>
          </ac:graphicFrameMkLst>
        </pc:graphicFrameChg>
        <pc:picChg chg="mod">
          <ac:chgData name="Kees Hooyman" userId="d604caa0-c748-4ed4-9379-1374c2c28772" providerId="ADAL" clId="{01BD31FD-CECB-4618-A8FB-018AE3F9E637}" dt="2023-12-22T07:59:15.373" v="1088" actId="1076"/>
          <ac:picMkLst>
            <pc:docMk/>
            <pc:sldMk cId="2433511492" sldId="304"/>
            <ac:picMk id="3" creationId="{74B2365B-D809-C7CE-55F2-0B0777BCFC81}"/>
          </ac:picMkLst>
        </pc:picChg>
        <pc:picChg chg="del">
          <ac:chgData name="Kees Hooyman" userId="d604caa0-c748-4ed4-9379-1374c2c28772" providerId="ADAL" clId="{01BD31FD-CECB-4618-A8FB-018AE3F9E637}" dt="2023-12-22T07:57:33.111" v="1083" actId="478"/>
          <ac:picMkLst>
            <pc:docMk/>
            <pc:sldMk cId="2433511492" sldId="304"/>
            <ac:picMk id="12" creationId="{4A1C31F3-DB1A-4EA5-978D-06D704E0531C}"/>
          </ac:picMkLst>
        </pc:picChg>
        <pc:picChg chg="add mod">
          <ac:chgData name="Kees Hooyman" userId="d604caa0-c748-4ed4-9379-1374c2c28772" providerId="ADAL" clId="{01BD31FD-CECB-4618-A8FB-018AE3F9E637}" dt="2023-12-22T07:59:18.269" v="1089" actId="1076"/>
          <ac:picMkLst>
            <pc:docMk/>
            <pc:sldMk cId="2433511492" sldId="304"/>
            <ac:picMk id="2050" creationId="{8E86C06A-2317-2949-F9CC-DCA7EAE1FF8D}"/>
          </ac:picMkLst>
        </pc:picChg>
        <pc:cxnChg chg="mod">
          <ac:chgData name="Kees Hooyman" userId="d604caa0-c748-4ed4-9379-1374c2c28772" providerId="ADAL" clId="{01BD31FD-CECB-4618-A8FB-018AE3F9E637}" dt="2023-12-22T07:55:00.799" v="949" actId="1037"/>
          <ac:cxnSpMkLst>
            <pc:docMk/>
            <pc:sldMk cId="2433511492" sldId="304"/>
            <ac:cxnSpMk id="4" creationId="{6D79028B-812A-60B7-F2D1-DFB810663D99}"/>
          </ac:cxnSpMkLst>
        </pc:cxnChg>
        <pc:cxnChg chg="mod">
          <ac:chgData name="Kees Hooyman" userId="d604caa0-c748-4ed4-9379-1374c2c28772" providerId="ADAL" clId="{01BD31FD-CECB-4618-A8FB-018AE3F9E637}" dt="2023-12-22T07:54:47.414" v="938" actId="1038"/>
          <ac:cxnSpMkLst>
            <pc:docMk/>
            <pc:sldMk cId="2433511492" sldId="304"/>
            <ac:cxnSpMk id="16" creationId="{EB07F7FA-9C49-9999-650F-8C034F323B2E}"/>
          </ac:cxnSpMkLst>
        </pc:cxnChg>
      </pc:sldChg>
      <pc:sldChg chg="add del modAnim">
        <pc:chgData name="Kees Hooyman" userId="d604caa0-c748-4ed4-9379-1374c2c28772" providerId="ADAL" clId="{01BD31FD-CECB-4618-A8FB-018AE3F9E637}" dt="2023-12-21T20:39:43.693" v="380" actId="47"/>
        <pc:sldMkLst>
          <pc:docMk/>
          <pc:sldMk cId="3922483669" sldId="304"/>
        </pc:sldMkLst>
      </pc:sldChg>
    </pc:docChg>
  </pc:docChgLst>
  <pc:docChgLst>
    <pc:chgData name="Tinde  Ooms" userId="b9602e36-f350-448d-9194-ee3147b22f7c" providerId="ADAL" clId="{DDD121EA-DE88-4916-A198-517001C14B5F}"/>
    <pc:docChg chg="modSld">
      <pc:chgData name="Tinde  Ooms" userId="b9602e36-f350-448d-9194-ee3147b22f7c" providerId="ADAL" clId="{DDD121EA-DE88-4916-A198-517001C14B5F}" dt="2024-01-29T15:10:55.819" v="11" actId="732"/>
      <pc:docMkLst>
        <pc:docMk/>
      </pc:docMkLst>
      <pc:sldChg chg="modSp mod modAnim">
        <pc:chgData name="Tinde  Ooms" userId="b9602e36-f350-448d-9194-ee3147b22f7c" providerId="ADAL" clId="{DDD121EA-DE88-4916-A198-517001C14B5F}" dt="2024-01-29T15:10:55.819" v="11" actId="732"/>
        <pc:sldMkLst>
          <pc:docMk/>
          <pc:sldMk cId="2546341055" sldId="297"/>
        </pc:sldMkLst>
        <pc:spChg chg="mod">
          <ac:chgData name="Tinde  Ooms" userId="b9602e36-f350-448d-9194-ee3147b22f7c" providerId="ADAL" clId="{DDD121EA-DE88-4916-A198-517001C14B5F}" dt="2024-01-29T14:00:31.353" v="3" actId="207"/>
          <ac:spMkLst>
            <pc:docMk/>
            <pc:sldMk cId="2546341055" sldId="297"/>
            <ac:spMk id="10" creationId="{6227BBB7-8E8D-4410-9B60-7610BAA74A87}"/>
          </ac:spMkLst>
        </pc:spChg>
        <pc:picChg chg="mod modCrop">
          <ac:chgData name="Tinde  Ooms" userId="b9602e36-f350-448d-9194-ee3147b22f7c" providerId="ADAL" clId="{DDD121EA-DE88-4916-A198-517001C14B5F}" dt="2024-01-29T15:10:55.819" v="11" actId="732"/>
          <ac:picMkLst>
            <pc:docMk/>
            <pc:sldMk cId="2546341055" sldId="297"/>
            <ac:picMk id="12" creationId="{4A1C31F3-DB1A-4EA5-978D-06D704E0531C}"/>
          </ac:picMkLst>
        </pc:picChg>
      </pc:sldChg>
      <pc:sldChg chg="modSp modAnim">
        <pc:chgData name="Tinde  Ooms" userId="b9602e36-f350-448d-9194-ee3147b22f7c" providerId="ADAL" clId="{DDD121EA-DE88-4916-A198-517001C14B5F}" dt="2024-01-29T14:00:57.110" v="7" actId="207"/>
        <pc:sldMkLst>
          <pc:docMk/>
          <pc:sldMk cId="1385630133" sldId="299"/>
        </pc:sldMkLst>
        <pc:spChg chg="mod">
          <ac:chgData name="Tinde  Ooms" userId="b9602e36-f350-448d-9194-ee3147b22f7c" providerId="ADAL" clId="{DDD121EA-DE88-4916-A198-517001C14B5F}" dt="2024-01-29T14:00:57.110" v="7" actId="207"/>
          <ac:spMkLst>
            <pc:docMk/>
            <pc:sldMk cId="1385630133" sldId="299"/>
            <ac:spMk id="10" creationId="{6227BBB7-8E8D-4410-9B60-7610BAA74A87}"/>
          </ac:spMkLst>
        </pc:spChg>
      </pc:sldChg>
      <pc:sldChg chg="modSp modAnim">
        <pc:chgData name="Tinde  Ooms" userId="b9602e36-f350-448d-9194-ee3147b22f7c" providerId="ADAL" clId="{DDD121EA-DE88-4916-A198-517001C14B5F}" dt="2024-01-29T14:01:14.526" v="10" actId="207"/>
        <pc:sldMkLst>
          <pc:docMk/>
          <pc:sldMk cId="11408666" sldId="300"/>
        </pc:sldMkLst>
        <pc:spChg chg="mod">
          <ac:chgData name="Tinde  Ooms" userId="b9602e36-f350-448d-9194-ee3147b22f7c" providerId="ADAL" clId="{DDD121EA-DE88-4916-A198-517001C14B5F}" dt="2024-01-29T14:01:14.526" v="10" actId="207"/>
          <ac:spMkLst>
            <pc:docMk/>
            <pc:sldMk cId="11408666" sldId="300"/>
            <ac:spMk id="10" creationId="{6227BBB7-8E8D-4410-9B60-7610BAA74A87}"/>
          </ac:spMkLst>
        </pc:spChg>
      </pc:sldChg>
      <pc:sldChg chg="modSp modAnim">
        <pc:chgData name="Tinde  Ooms" userId="b9602e36-f350-448d-9194-ee3147b22f7c" providerId="ADAL" clId="{DDD121EA-DE88-4916-A198-517001C14B5F}" dt="2024-01-29T14:00:14" v="1" actId="207"/>
        <pc:sldMkLst>
          <pc:docMk/>
          <pc:sldMk cId="3358508471" sldId="301"/>
        </pc:sldMkLst>
        <pc:spChg chg="mod">
          <ac:chgData name="Tinde  Ooms" userId="b9602e36-f350-448d-9194-ee3147b22f7c" providerId="ADAL" clId="{DDD121EA-DE88-4916-A198-517001C14B5F}" dt="2024-01-29T14:00:14" v="1" actId="207"/>
          <ac:spMkLst>
            <pc:docMk/>
            <pc:sldMk cId="3358508471" sldId="301"/>
            <ac:spMk id="10" creationId="{6227BBB7-8E8D-4410-9B60-7610BAA74A87}"/>
          </ac:spMkLst>
        </pc:spChg>
      </pc:sldChg>
      <pc:sldChg chg="modSp modAnim">
        <pc:chgData name="Tinde  Ooms" userId="b9602e36-f350-448d-9194-ee3147b22f7c" providerId="ADAL" clId="{DDD121EA-DE88-4916-A198-517001C14B5F}" dt="2024-01-29T14:00:22.503" v="2" actId="207"/>
        <pc:sldMkLst>
          <pc:docMk/>
          <pc:sldMk cId="1480833282" sldId="302"/>
        </pc:sldMkLst>
        <pc:spChg chg="mod">
          <ac:chgData name="Tinde  Ooms" userId="b9602e36-f350-448d-9194-ee3147b22f7c" providerId="ADAL" clId="{DDD121EA-DE88-4916-A198-517001C14B5F}" dt="2024-01-29T14:00:22.503" v="2" actId="207"/>
          <ac:spMkLst>
            <pc:docMk/>
            <pc:sldMk cId="1480833282" sldId="302"/>
            <ac:spMk id="10" creationId="{6227BBB7-8E8D-4410-9B60-7610BAA74A87}"/>
          </ac:spMkLst>
        </pc:spChg>
      </pc:sldChg>
      <pc:sldChg chg="modSp">
        <pc:chgData name="Tinde  Ooms" userId="b9602e36-f350-448d-9194-ee3147b22f7c" providerId="ADAL" clId="{DDD121EA-DE88-4916-A198-517001C14B5F}" dt="2024-01-29T14:00:47.454" v="5" actId="207"/>
        <pc:sldMkLst>
          <pc:docMk/>
          <pc:sldMk cId="2189354263" sldId="303"/>
        </pc:sldMkLst>
        <pc:spChg chg="mod">
          <ac:chgData name="Tinde  Ooms" userId="b9602e36-f350-448d-9194-ee3147b22f7c" providerId="ADAL" clId="{DDD121EA-DE88-4916-A198-517001C14B5F}" dt="2024-01-29T14:00:47.454" v="5" actId="207"/>
          <ac:spMkLst>
            <pc:docMk/>
            <pc:sldMk cId="2189354263" sldId="303"/>
            <ac:spMk id="10" creationId="{6227BBB7-8E8D-4410-9B60-7610BAA74A87}"/>
          </ac:spMkLst>
        </pc:spChg>
      </pc:sldChg>
      <pc:sldChg chg="modSp modAnim">
        <pc:chgData name="Tinde  Ooms" userId="b9602e36-f350-448d-9194-ee3147b22f7c" providerId="ADAL" clId="{DDD121EA-DE88-4916-A198-517001C14B5F}" dt="2024-01-29T14:00:37.143" v="4" actId="207"/>
        <pc:sldMkLst>
          <pc:docMk/>
          <pc:sldMk cId="2433511492" sldId="304"/>
        </pc:sldMkLst>
        <pc:spChg chg="mod">
          <ac:chgData name="Tinde  Ooms" userId="b9602e36-f350-448d-9194-ee3147b22f7c" providerId="ADAL" clId="{DDD121EA-DE88-4916-A198-517001C14B5F}" dt="2024-01-29T14:00:37.143" v="4" actId="207"/>
          <ac:spMkLst>
            <pc:docMk/>
            <pc:sldMk cId="2433511492" sldId="304"/>
            <ac:spMk id="10" creationId="{6227BBB7-8E8D-4410-9B60-7610BAA74A8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4-6-2024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4-6-2024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4-6-2024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4-6-2024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4-6-2024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4-6-2024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4-6-2024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4-6-2024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http://www.spatiegebruik.nl/imagedb/groot/img01061.jpg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9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err="1"/>
              <a:t>Een</a:t>
            </a:r>
            <a:r>
              <a:rPr lang="en-US" b="1"/>
              <a:t> </a:t>
            </a:r>
            <a:r>
              <a:rPr lang="en-US" b="1" err="1"/>
              <a:t>wereld</a:t>
            </a:r>
            <a:r>
              <a:rPr lang="en-US" b="1"/>
              <a:t> van </a:t>
            </a:r>
            <a:r>
              <a:rPr lang="en-US" b="1" err="1"/>
              <a:t>verschil</a:t>
            </a:r>
            <a:endParaRPr lang="nl-NL" b="1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466D87-58EA-CBE4-142B-6A30B8F78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"/>
    </mc:Choice>
    <mc:Fallback xmlns="">
      <p:transition spd="slow" advTm="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www.vo-rekenen.nl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74DA413-8653-3A02-0B07-166E7A7C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Rekenen</a:t>
            </a:r>
            <a:r>
              <a:rPr lang="en-US"/>
              <a:t> met </a:t>
            </a:r>
            <a:r>
              <a:rPr lang="en-US" err="1"/>
              <a:t>procenten</a:t>
            </a:r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7EE740-9FE7-3568-6815-895596766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vmbo</a:t>
            </a:r>
          </a:p>
        </p:txBody>
      </p:sp>
    </p:spTree>
    <p:extLst>
      <p:ext uri="{BB962C8B-B14F-4D97-AF65-F5344CB8AC3E}">
        <p14:creationId xmlns:p14="http://schemas.microsoft.com/office/powerpoint/2010/main" val="33760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"/>
    </mc:Choice>
    <mc:Fallback xmlns="">
      <p:transition spd="slow" advTm="35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Procenten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297242"/>
                <a:ext cx="7038976" cy="5186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 het kopen van een nieuwe fiets krijg je nu 14,5% korting. </a:t>
                </a:r>
                <a:b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 fiets kost normaal € 368,-</a:t>
                </a:r>
                <a:b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Hoeveel euro korting krijg je? </a:t>
                </a:r>
                <a:b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1: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Wat hoort bij elkaar? Hier is € 368,- gelijk aan 100%. 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in de tabel: € 368,- en 100% onder elkaar.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Noteer 14,5% in de kolom rechts.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1% tussen 14,5% en 100%</a:t>
                </a:r>
              </a:p>
              <a:p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4: 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Rekenen via 1%:  </a:t>
                </a:r>
                <a14:m>
                  <m:oMath xmlns:m="http://schemas.openxmlformats.org/officeDocument/2006/math">
                    <m:r>
                      <a:rPr lang="nl-NL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368</m:t>
                    </m:r>
                    <m:r>
                      <a:rPr lang="nl-NL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14,5=€ 53,36.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Je krijgt € 53,36 korting.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297242"/>
                <a:ext cx="7038976" cy="5186035"/>
              </a:xfrm>
              <a:prstGeom prst="rect">
                <a:avLst/>
              </a:prstGeom>
              <a:blipFill>
                <a:blip r:embed="rId5"/>
                <a:stretch>
                  <a:fillRect l="-1039" t="-823" r="-519" b="-129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74B2365B-D809-C7CE-55F2-0B0777BCF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349" y="1102965"/>
            <a:ext cx="3939881" cy="3566469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6B209B4-71B8-3315-BC94-C7FE78791B3E}"/>
              </a:ext>
            </a:extLst>
          </p:cNvPr>
          <p:cNvGrpSpPr/>
          <p:nvPr/>
        </p:nvGrpSpPr>
        <p:grpSpPr>
          <a:xfrm>
            <a:off x="2924827" y="2416982"/>
            <a:ext cx="1971990" cy="349815"/>
            <a:chOff x="2523798" y="4128959"/>
            <a:chExt cx="1971990" cy="349815"/>
          </a:xfrm>
        </p:grpSpPr>
        <p:cxnSp>
          <p:nvCxnSpPr>
            <p:cNvPr id="6" name="Rechte verbindingslijn met pijl 5">
              <a:extLst>
                <a:ext uri="{FF2B5EF4-FFF2-40B4-BE49-F238E27FC236}">
                  <a16:creationId xmlns:a16="http://schemas.microsoft.com/office/drawing/2014/main" id="{899C6A66-459A-3BB9-A27F-F23373CF02E7}"/>
                </a:ext>
              </a:extLst>
            </p:cNvPr>
            <p:cNvCxnSpPr>
              <a:cxnSpLocks/>
            </p:cNvCxnSpPr>
            <p:nvPr/>
          </p:nvCxnSpPr>
          <p:spPr>
            <a:xfrm>
              <a:off x="2523798" y="4478774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6E59E84D-6EA7-7385-ACBF-8C37D30BA51E}"/>
                    </a:ext>
                  </a:extLst>
                </p:cNvPr>
                <p:cNvSpPr txBox="1"/>
                <p:nvPr/>
              </p:nvSpPr>
              <p:spPr>
                <a:xfrm>
                  <a:off x="2523798" y="4128959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÷100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6E59E84D-6EA7-7385-ACBF-8C37D30BA5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3798" y="4128959"/>
                  <a:ext cx="882869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8AE95DDA-5EE8-021D-53D0-4C67F3C7FB14}"/>
                </a:ext>
              </a:extLst>
            </p:cNvPr>
            <p:cNvCxnSpPr>
              <a:cxnSpLocks/>
            </p:cNvCxnSpPr>
            <p:nvPr/>
          </p:nvCxnSpPr>
          <p:spPr>
            <a:xfrm>
              <a:off x="3612919" y="4471273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2887A715-3991-F79D-A80A-9647E1BF5EA1}"/>
                    </a:ext>
                  </a:extLst>
                </p:cNvPr>
                <p:cNvSpPr txBox="1"/>
                <p:nvPr/>
              </p:nvSpPr>
              <p:spPr>
                <a:xfrm>
                  <a:off x="3612919" y="4153714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14,5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2887A715-3991-F79D-A80A-9647E1BF5E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919" y="4153714"/>
                  <a:ext cx="882869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173C60E-D9F5-FDDF-A057-73455C433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886513"/>
              </p:ext>
            </p:extLst>
          </p:nvPr>
        </p:nvGraphicFramePr>
        <p:xfrm>
          <a:off x="2145583" y="2886199"/>
          <a:ext cx="3324225" cy="901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425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956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nl-NL"/>
                        <a:t>€ 368,-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7F6068FB-209F-41A6-8A6A-8E9E16C9DD23}"/>
              </a:ext>
            </a:extLst>
          </p:cNvPr>
          <p:cNvSpPr txBox="1"/>
          <p:nvPr/>
        </p:nvSpPr>
        <p:spPr>
          <a:xfrm>
            <a:off x="3550655" y="2928238"/>
            <a:ext cx="51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1%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B49A3E-2DFD-442A-9893-CDAF476C5DEC}"/>
              </a:ext>
            </a:extLst>
          </p:cNvPr>
          <p:cNvSpPr txBox="1"/>
          <p:nvPr/>
        </p:nvSpPr>
        <p:spPr>
          <a:xfrm>
            <a:off x="4451927" y="2928238"/>
            <a:ext cx="882869" cy="36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14,5%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5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70"/>
    </mc:Choice>
    <mc:Fallback xmlns="">
      <p:transition spd="slow" advTm="11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2457" x="4403725" y="2576513"/>
          <p14:tracePt t="22494" x="4403725" y="2603500"/>
          <p14:tracePt t="22534" x="4403725" y="2617788"/>
          <p14:tracePt t="22573" x="0" y="0"/>
        </p14:tracePtLst>
        <p14:tracePtLst>
          <p14:tracePt t="22763" x="4403725" y="2254250"/>
          <p14:tracePt t="22831" x="0" y="0"/>
        </p14:tracePtLst>
        <p14:tracePtLst>
          <p14:tracePt t="23247" x="4202113" y="2079625"/>
          <p14:tracePt t="23259" x="4202113" y="2052638"/>
          <p14:tracePt t="25136" x="4216400" y="2052638"/>
          <p14:tracePt t="25144" x="4229100" y="2066925"/>
          <p14:tracePt t="25157" x="4283075" y="2079625"/>
          <p14:tracePt t="25174" x="4324350" y="2133600"/>
          <p14:tracePt t="25189" x="4376738" y="2174875"/>
          <p14:tracePt t="25206" x="4445000" y="2200275"/>
          <p14:tracePt t="25223" x="4524375" y="2227263"/>
          <p14:tracePt t="25229" x="4538663" y="2227263"/>
          <p14:tracePt t="25239" x="4565650" y="2254250"/>
          <p14:tracePt t="25242" x="4619625" y="2254250"/>
          <p14:tracePt t="25256" x="4632325" y="2254250"/>
          <p14:tracePt t="25258" x="4659313" y="2254250"/>
          <p14:tracePt t="25274" x="4686300" y="2254250"/>
          <p14:tracePt t="25344" x="4713288" y="2254250"/>
          <p14:tracePt t="25352" x="4725988" y="2254250"/>
          <p14:tracePt t="25360" x="4752975" y="2254250"/>
          <p14:tracePt t="25372" x="4779963" y="2254250"/>
          <p14:tracePt t="25389" x="4846638" y="2295525"/>
          <p14:tracePt t="25406" x="4887913" y="2295525"/>
          <p14:tracePt t="25422" x="4914900" y="2322513"/>
          <p14:tracePt t="25438" x="4954588" y="2322513"/>
          <p14:tracePt t="25455" x="5008563" y="2322513"/>
          <p14:tracePt t="25472" x="5048250" y="2322513"/>
          <p14:tracePt t="25475" x="5075238" y="2322513"/>
          <p14:tracePt t="25488" x="5102225" y="2322513"/>
          <p14:tracePt t="25505" x="5141913" y="2322513"/>
          <p14:tracePt t="25508" x="5168900" y="2322513"/>
          <p14:tracePt t="25522" x="5210175" y="2322513"/>
          <p14:tracePt t="25538" x="5237163" y="2322513"/>
          <p14:tracePt t="25554" x="5264150" y="2322513"/>
          <p14:tracePt t="25578" x="5276850" y="2322513"/>
          <p14:tracePt t="25657" x="5303838" y="2335213"/>
          <p14:tracePt t="27333" x="0" y="0"/>
        </p14:tracePtLst>
        <p14:tracePtLst>
          <p14:tracePt t="31143" x="5330825" y="4576763"/>
          <p14:tracePt t="31206" x="5357813" y="4576763"/>
          <p14:tracePt t="31330" x="5370513" y="4576763"/>
          <p14:tracePt t="31614" x="5397500" y="4576763"/>
          <p14:tracePt t="31627" x="5505450" y="4576763"/>
          <p14:tracePt t="31637" x="5586413" y="4589463"/>
          <p14:tracePt t="31650" x="5761038" y="4616450"/>
          <p14:tracePt t="31667" x="5908675" y="4616450"/>
          <p14:tracePt t="31683" x="6042025" y="4670425"/>
          <p14:tracePt t="31700" x="6216650" y="4697413"/>
          <p14:tracePt t="31717" x="6324600" y="4697413"/>
          <p14:tracePt t="31719" x="6351588" y="4697413"/>
          <p14:tracePt t="31733" x="6391275" y="4697413"/>
          <p14:tracePt t="31750" x="6445250" y="4697413"/>
          <p14:tracePt t="31766" x="6605588" y="4683125"/>
          <p14:tracePt t="31783" x="6780213" y="4630738"/>
          <p14:tracePt t="31800" x="6954838" y="4630738"/>
          <p14:tracePt t="31803" x="7050088" y="4603750"/>
          <p14:tracePt t="31816" x="7102475" y="4603750"/>
          <p14:tracePt t="31834" x="7210425" y="4603750"/>
          <p14:tracePt t="31836" x="7250113" y="4603750"/>
          <p14:tracePt t="31850" x="7277100" y="4603750"/>
          <p14:tracePt t="31853" x="7304088" y="4603750"/>
          <p14:tracePt t="31867" x="7345363" y="4603750"/>
          <p14:tracePt t="31883" x="7397750" y="4603750"/>
          <p14:tracePt t="31900" x="7412038" y="4603750"/>
          <p14:tracePt t="32390" x="0" y="0"/>
        </p14:tracePtLst>
        <p14:tracePtLst>
          <p14:tracePt t="43206" x="2484438" y="2295525"/>
          <p14:tracePt t="43707" x="2484438" y="2308225"/>
          <p14:tracePt t="43722" x="2497138" y="2335213"/>
          <p14:tracePt t="43730" x="2524125" y="2347913"/>
          <p14:tracePt t="43741" x="2551113" y="2374900"/>
          <p14:tracePt t="43757" x="2565400" y="2416175"/>
          <p14:tracePt t="43773" x="2617788" y="2470150"/>
          <p14:tracePt t="43777" x="2632075" y="2470150"/>
          <p14:tracePt t="43791" x="2686050" y="2509838"/>
          <p14:tracePt t="43807" x="2713038" y="2563813"/>
          <p14:tracePt t="43824" x="2725738" y="2576513"/>
          <p14:tracePt t="43840" x="2752725" y="2576513"/>
          <p14:tracePt t="43878" x="2779713" y="2603500"/>
          <p14:tracePt t="43998" x="2779713" y="2630488"/>
          <p14:tracePt t="44051" x="2792413" y="2630488"/>
          <p14:tracePt t="44097" x="2819400" y="2630488"/>
          <p14:tracePt t="44215" x="2819400" y="2643188"/>
          <p14:tracePt t="44239" x="2846388" y="2643188"/>
          <p14:tracePt t="44260" x="2860675" y="2643188"/>
          <p14:tracePt t="44267" x="2887663" y="2643188"/>
          <p14:tracePt t="44275" x="2913063" y="2643188"/>
          <p14:tracePt t="44296" x="2954338" y="2643188"/>
          <p14:tracePt t="44301" x="2981325" y="2643188"/>
          <p14:tracePt t="44305" x="3008313" y="2643188"/>
          <p14:tracePt t="44314" x="3021013" y="2643188"/>
          <p14:tracePt t="44323" x="3101975" y="2643188"/>
          <p14:tracePt t="44340" x="3208338" y="2643188"/>
          <p14:tracePt t="44356" x="3316288" y="2643188"/>
          <p14:tracePt t="44359" x="3330575" y="2643188"/>
          <p14:tracePt t="44372" x="3357563" y="2643188"/>
          <p14:tracePt t="44375" x="3409950" y="2643188"/>
          <p14:tracePt t="44389" x="3424238" y="2643188"/>
          <p14:tracePt t="44392" x="3451225" y="2643188"/>
          <p14:tracePt t="44407" x="3490913" y="2643188"/>
          <p14:tracePt t="44423" x="3517900" y="2643188"/>
          <p14:tracePt t="44439" x="3544888" y="2643188"/>
          <p14:tracePt t="44456" x="3584575" y="2643188"/>
          <p14:tracePt t="44473" x="3611563" y="2643188"/>
          <p14:tracePt t="44490" x="3652838" y="2670175"/>
          <p14:tracePt t="44492" x="3679825" y="2670175"/>
          <p14:tracePt t="44507" x="3840163" y="2670175"/>
          <p14:tracePt t="44522" x="3987800" y="2697163"/>
          <p14:tracePt t="44539" x="4095750" y="2751138"/>
          <p14:tracePt t="44556" x="4162425" y="2778125"/>
          <p14:tracePt t="44572" x="4270375" y="2805113"/>
          <p14:tracePt t="44589" x="4376738" y="2832100"/>
          <p14:tracePt t="44593" x="4403725" y="2832100"/>
          <p14:tracePt t="44606" x="4430713" y="2832100"/>
          <p14:tracePt t="44622" x="4524375" y="2832100"/>
          <p14:tracePt t="44625" x="4605338" y="2832100"/>
          <p14:tracePt t="44639" x="4659313" y="2832100"/>
          <p14:tracePt t="44656" x="4686300" y="2832100"/>
          <p14:tracePt t="44673" x="4725988" y="2832100"/>
          <p14:tracePt t="44689" x="4767263" y="2832100"/>
          <p14:tracePt t="44705" x="4819650" y="2832100"/>
          <p14:tracePt t="44723" x="4954588" y="2805113"/>
          <p14:tracePt t="44725" x="5008563" y="2765425"/>
          <p14:tracePt t="44739" x="5062538" y="2738438"/>
          <p14:tracePt t="44742" x="5116513" y="2711450"/>
          <p14:tracePt t="44756" x="5210175" y="2684463"/>
          <p14:tracePt t="44758" x="5303838" y="2657475"/>
          <p14:tracePt t="44773" x="5478463" y="2630488"/>
          <p14:tracePt t="44789" x="5545138" y="2603500"/>
          <p14:tracePt t="44806" x="5599113" y="2576513"/>
          <p14:tracePt t="44823" x="5638800" y="2576513"/>
          <p14:tracePt t="44839" x="5692775" y="2549525"/>
          <p14:tracePt t="44856" x="5707063" y="2549525"/>
          <p14:tracePt t="44858" x="5734050" y="2549525"/>
          <p14:tracePt t="44873" x="5800725" y="2509838"/>
          <p14:tracePt t="44889" x="5908675" y="2482850"/>
          <p14:tracePt t="44906" x="5961063" y="2455863"/>
          <p14:tracePt t="44922" x="6002338" y="2416175"/>
          <p14:tracePt t="44939" x="6056313" y="2389188"/>
          <p14:tracePt t="44944" x="6069013" y="2362200"/>
          <p14:tracePt t="44955" x="6096000" y="2335213"/>
          <p14:tracePt t="44983" x="6122988" y="2335213"/>
          <p14:tracePt t="45006" x="6122988" y="2322513"/>
          <p14:tracePt t="45046" x="6135688" y="2322513"/>
          <p14:tracePt t="45054" x="6162675" y="2295525"/>
          <p14:tracePt t="45062" x="6189663" y="2295525"/>
          <p14:tracePt t="45072" x="6216650" y="2268538"/>
          <p14:tracePt t="45075" x="6230938" y="2254250"/>
          <p14:tracePt t="45089" x="6230938" y="2227263"/>
          <p14:tracePt t="45091" x="6256338" y="2200275"/>
          <p14:tracePt t="45106" x="6256338" y="2187575"/>
          <p14:tracePt t="45109" x="6283325" y="2187575"/>
          <p14:tracePt t="45123" x="6297613" y="2133600"/>
          <p14:tracePt t="45139" x="6297613" y="2093913"/>
          <p14:tracePt t="45156" x="6324600" y="2093913"/>
          <p14:tracePt t="45172" x="6324600" y="2066925"/>
          <p14:tracePt t="45188" x="6324600" y="2039938"/>
          <p14:tracePt t="45206" x="6324600" y="2000250"/>
          <p14:tracePt t="45223" x="6351588" y="1946275"/>
          <p14:tracePt t="45249" x="6351588" y="1931988"/>
          <p14:tracePt t="45256" x="6351588" y="1905000"/>
          <p14:tracePt t="45281" x="6351588" y="1879600"/>
          <p14:tracePt t="45294" x="6351588" y="1865313"/>
          <p14:tracePt t="47386" x="6337300" y="1892300"/>
          <p14:tracePt t="47395" x="6310313" y="1919288"/>
          <p14:tracePt t="47401" x="6297613" y="1931988"/>
          <p14:tracePt t="47406" x="6297613" y="1958975"/>
          <p14:tracePt t="47414" x="6270625" y="1985963"/>
          <p14:tracePt t="47420" x="6243638" y="2012950"/>
          <p14:tracePt t="47436" x="6230938" y="2052638"/>
          <p14:tracePt t="47454" x="6203950" y="2079625"/>
          <p14:tracePt t="47457" x="6203950" y="2093913"/>
          <p14:tracePt t="47470" x="6176963" y="2120900"/>
          <p14:tracePt t="47473" x="6176963" y="2147888"/>
          <p14:tracePt t="47487" x="6149975" y="2174875"/>
          <p14:tracePt t="47489" x="6135688" y="2187575"/>
          <p14:tracePt t="47504" x="6108700" y="2214563"/>
          <p14:tracePt t="47506" x="6083300" y="2241550"/>
          <p14:tracePt t="47521" x="6042025" y="2281238"/>
          <p14:tracePt t="47537" x="6015038" y="2322513"/>
          <p14:tracePt t="47554" x="6002338" y="2322513"/>
          <p14:tracePt t="47571" x="5975350" y="2347913"/>
          <p14:tracePt t="47587" x="5948363" y="2401888"/>
          <p14:tracePt t="47603" x="5921375" y="2416175"/>
          <p14:tracePt t="47635" x="5908675" y="2443163"/>
          <p14:tracePt t="47639" x="5881688" y="2470150"/>
          <p14:tracePt t="47646" x="5854700" y="2482850"/>
          <p14:tracePt t="47654" x="5840413" y="2482850"/>
          <p14:tracePt t="47671" x="5813425" y="2536825"/>
          <p14:tracePt t="47687" x="5786438" y="2563813"/>
          <p14:tracePt t="47704" x="5786438" y="2576513"/>
          <p14:tracePt t="47720" x="5761038" y="2576513"/>
          <p14:tracePt t="47737" x="5746750" y="2603500"/>
          <p14:tracePt t="47754" x="5719763" y="2630488"/>
          <p14:tracePt t="47771" x="5692775" y="2643188"/>
          <p14:tracePt t="47787" x="5680075" y="2670175"/>
          <p14:tracePt t="47804" x="5680075" y="2697163"/>
          <p14:tracePt t="47832" x="5653088" y="2711450"/>
          <p14:tracePt t="47856" x="5626100" y="2738438"/>
          <p14:tracePt t="47866" x="5626100" y="2765425"/>
          <p14:tracePt t="47872" x="5599113" y="2790825"/>
          <p14:tracePt t="47886" x="5586413" y="2805113"/>
          <p14:tracePt t="47903" x="5559425" y="2859088"/>
          <p14:tracePt t="47920" x="5518150" y="2898775"/>
          <p14:tracePt t="48051" x="5491163" y="2925763"/>
          <p14:tracePt t="48059" x="5491163" y="2952750"/>
          <p14:tracePt t="48072" x="5464175" y="2952750"/>
          <p14:tracePt t="48077" x="5464175" y="2965450"/>
          <p14:tracePt t="48121" x="5464175" y="2992438"/>
          <p14:tracePt t="48129" x="5451475" y="2992438"/>
          <p14:tracePt t="48225" x="5451475" y="3019425"/>
          <p14:tracePt t="48231" x="5424488" y="3019425"/>
          <p14:tracePt t="48238" x="5424488" y="3033713"/>
          <p14:tracePt t="48535" x="0" y="0"/>
        </p14:tracePtLst>
        <p14:tracePtLst>
          <p14:tracePt t="67981" x="2913063" y="3302000"/>
          <p14:tracePt t="68386" x="2940050" y="3314700"/>
          <p14:tracePt t="68404" x="2981325" y="3314700"/>
          <p14:tracePt t="68409" x="2981325" y="3341688"/>
          <p14:tracePt t="68419" x="3008313" y="3341688"/>
          <p14:tracePt t="68429" x="3035300" y="3341688"/>
          <p14:tracePt t="68476" x="3048000" y="3341688"/>
          <p14:tracePt t="68492" x="3128963" y="3368675"/>
          <p14:tracePt t="68505" x="3155950" y="3368675"/>
          <p14:tracePt t="68514" x="3182938" y="3395663"/>
          <p14:tracePt t="68522" x="3195638" y="3395663"/>
          <p14:tracePt t="68537" x="3249613" y="3408363"/>
          <p14:tracePt t="68553" x="3289300" y="3462338"/>
          <p14:tracePt t="68571" x="3357563" y="3476625"/>
          <p14:tracePt t="68586" x="3463925" y="3476625"/>
          <p14:tracePt t="68603" x="3557588" y="3476625"/>
          <p14:tracePt t="68620" x="3638550" y="3502025"/>
          <p14:tracePt t="68636" x="3732213" y="3502025"/>
          <p14:tracePt t="68639" x="3786188" y="3502025"/>
          <p14:tracePt t="68653" x="3867150" y="3502025"/>
          <p14:tracePt t="68670" x="3906838" y="3502025"/>
          <p14:tracePt t="68687" x="3960813" y="3502025"/>
          <p14:tracePt t="68703" x="4002088" y="3502025"/>
          <p14:tracePt t="68748" x="4027488" y="3502025"/>
          <p14:tracePt t="68764" x="4041775" y="3502025"/>
          <p14:tracePt t="68772" x="4122738" y="3502025"/>
          <p14:tracePt t="68787" x="4175125" y="3502025"/>
          <p14:tracePt t="68803" x="4216400" y="3502025"/>
          <p14:tracePt t="68819" x="4243388" y="3502025"/>
          <p14:tracePt t="68836" x="4256088" y="3502025"/>
          <p14:tracePt t="69746" x="4256088" y="3489325"/>
          <p14:tracePt t="69801" x="4256088" y="3476625"/>
          <p14:tracePt t="70026" x="4229100" y="3476625"/>
          <p14:tracePt t="70042" x="4202113" y="3449638"/>
          <p14:tracePt t="70056" x="4189413" y="3449638"/>
          <p14:tracePt t="70064" x="4162425" y="3449638"/>
          <p14:tracePt t="70080" x="4135438" y="3449638"/>
          <p14:tracePt t="70088" x="4108450" y="3422650"/>
          <p14:tracePt t="70102" x="4068763" y="3422650"/>
          <p14:tracePt t="70118" x="4027488" y="3408363"/>
          <p14:tracePt t="70136" x="3975100" y="3408363"/>
          <p14:tracePt t="70152" x="3975100" y="3381375"/>
          <p14:tracePt t="70550" x="3987800" y="3381375"/>
          <p14:tracePt t="70570" x="4014788" y="3381375"/>
          <p14:tracePt t="70579" x="4027488" y="3355975"/>
          <p14:tracePt t="70585" x="4027488" y="3341688"/>
          <p14:tracePt t="70602" x="4081463" y="3314700"/>
          <p14:tracePt t="70619" x="4122738" y="3260725"/>
          <p14:tracePt t="70635" x="4175125" y="3248025"/>
          <p14:tracePt t="70651" x="4216400" y="3221038"/>
          <p14:tracePt t="70668" x="4256088" y="3194050"/>
          <p14:tracePt t="70711" x="4283075" y="3194050"/>
          <p14:tracePt t="70734" x="4283075" y="3181350"/>
          <p14:tracePt t="70748" x="4310063" y="3181350"/>
          <p14:tracePt t="70772" x="4324350" y="3181350"/>
          <p14:tracePt t="70779" x="4349750" y="3181350"/>
          <p14:tracePt t="70788" x="4376738" y="3181350"/>
          <p14:tracePt t="70804" x="4403725" y="3181350"/>
          <p14:tracePt t="70818" x="4418013" y="3154363"/>
          <p14:tracePt t="70834" x="4471988" y="3127375"/>
          <p14:tracePt t="70851" x="4511675" y="3127375"/>
          <p14:tracePt t="70868" x="4578350" y="3127375"/>
          <p14:tracePt t="70885" x="4632325" y="3100388"/>
          <p14:tracePt t="70887" x="4659313" y="3100388"/>
          <p14:tracePt t="70901" x="4672013" y="3100388"/>
          <p14:tracePt t="70903" x="4699000" y="3086100"/>
          <p14:tracePt t="70921" x="4725988" y="3086100"/>
          <p14:tracePt t="70935" x="4767263" y="3086100"/>
          <p14:tracePt t="70951" x="4819650" y="3086100"/>
          <p14:tracePt t="70967" x="4860925" y="3086100"/>
          <p14:tracePt t="70984" x="4887913" y="3086100"/>
          <p14:tracePt t="71000" x="4927600" y="3086100"/>
          <p14:tracePt t="71017" x="4968875" y="3086100"/>
          <p14:tracePt t="71021" x="4994275" y="3086100"/>
          <p14:tracePt t="71034" x="5021263" y="3086100"/>
          <p14:tracePt t="71036" x="5048250" y="3086100"/>
          <p14:tracePt t="71051" x="5062538" y="3086100"/>
          <p14:tracePt t="71067" x="5089525" y="3086100"/>
          <p14:tracePt t="71084" x="5129213" y="3086100"/>
          <p14:tracePt t="71101" x="5183188" y="3086100"/>
          <p14:tracePt t="71117" x="5222875" y="3113088"/>
          <p14:tracePt t="71200" x="5249863" y="3113088"/>
          <p14:tracePt t="71248" x="5276850" y="3140075"/>
          <p14:tracePt t="71943" x="0" y="0"/>
        </p14:tracePtLst>
        <p14:tracePtLst>
          <p14:tracePt t="73349" x="2940050" y="3730625"/>
          <p14:tracePt t="73879" x="2954338" y="3757613"/>
          <p14:tracePt t="73895" x="3035300" y="3784600"/>
          <p14:tracePt t="73905" x="3048000" y="3784600"/>
          <p14:tracePt t="73917" x="3101975" y="3797300"/>
          <p14:tracePt t="73932" x="3114675" y="3797300"/>
          <p14:tracePt t="73948" x="3141663" y="3824288"/>
          <p14:tracePt t="73966" x="3182938" y="3824288"/>
          <p14:tracePt t="73982" x="3235325" y="3851275"/>
          <p14:tracePt t="73985" x="3262313" y="3851275"/>
          <p14:tracePt t="73998" x="3276600" y="3851275"/>
          <p14:tracePt t="74001" x="3303588" y="3851275"/>
          <p14:tracePt t="74050" x="3330575" y="3851275"/>
          <p14:tracePt t="74064" x="3343275" y="3865563"/>
          <p14:tracePt t="74071" x="3370263" y="3865563"/>
          <p14:tracePt t="74082" x="3397250" y="3865563"/>
          <p14:tracePt t="74098" x="3436938" y="3892550"/>
          <p14:tracePt t="74115" x="3490913" y="3892550"/>
          <p14:tracePt t="74132" x="3557588" y="3919538"/>
          <p14:tracePt t="74135" x="3584575" y="3919538"/>
          <p14:tracePt t="74148" x="3652838" y="3919538"/>
          <p14:tracePt t="74165" x="3719513" y="3919538"/>
          <p14:tracePt t="74182" x="3773488" y="3919538"/>
          <p14:tracePt t="74199" x="3813175" y="3919538"/>
          <p14:tracePt t="74215" x="3867150" y="3905250"/>
          <p14:tracePt t="74220" x="3879850" y="3905250"/>
          <p14:tracePt t="74232" x="3906838" y="3905250"/>
          <p14:tracePt t="74248" x="3948113" y="3878263"/>
          <p14:tracePt t="74251" x="3975100" y="3878263"/>
          <p14:tracePt t="74268" x="4002088" y="3878263"/>
          <p14:tracePt t="74282" x="4027488" y="3865563"/>
          <p14:tracePt t="74298" x="4041775" y="3865563"/>
          <p14:tracePt t="74753" x="0" y="0"/>
        </p14:tracePtLst>
        <p14:tracePtLst>
          <p14:tracePt t="79614" x="4216400" y="5945188"/>
          <p14:tracePt t="80186" x="4243388" y="5945188"/>
          <p14:tracePt t="80200" x="4297363" y="5945188"/>
          <p14:tracePt t="80206" x="4337050" y="5945188"/>
          <p14:tracePt t="80214" x="4364038" y="5945188"/>
          <p14:tracePt t="80226" x="4445000" y="5945188"/>
          <p14:tracePt t="80229" x="4484688" y="5945188"/>
          <p14:tracePt t="80243" x="4538663" y="5945188"/>
          <p14:tracePt t="80246" x="4565650" y="5945188"/>
          <p14:tracePt t="80260" x="4605338" y="5945188"/>
          <p14:tracePt t="80277" x="4632325" y="5945188"/>
          <p14:tracePt t="80299" x="4659313" y="5945188"/>
          <p14:tracePt t="80310" x="4686300" y="5945188"/>
          <p14:tracePt t="80327" x="4725988" y="5945188"/>
          <p14:tracePt t="80344" x="4752975" y="5945188"/>
          <p14:tracePt t="80361" x="4794250" y="5945188"/>
          <p14:tracePt t="80377" x="4819650" y="5945188"/>
          <p14:tracePt t="80393" x="4833938" y="5945188"/>
          <p14:tracePt t="80410" x="4860925" y="5945188"/>
          <p14:tracePt t="80426" x="4914900" y="5945188"/>
          <p14:tracePt t="80443" x="4927600" y="5945188"/>
          <p14:tracePt t="80460" x="4954588" y="5945188"/>
          <p14:tracePt t="80476" x="4994275" y="5945188"/>
          <p14:tracePt t="80495" x="5048250" y="5945188"/>
          <p14:tracePt t="80510" x="5075238" y="5945188"/>
          <p14:tracePt t="81830" x="5089525" y="5945188"/>
          <p14:tracePt t="81845" x="5141913" y="5945188"/>
          <p14:tracePt t="81851" x="5156200" y="5945188"/>
          <p14:tracePt t="81856" x="5183188" y="5945188"/>
          <p14:tracePt t="81864" x="5210175" y="5945188"/>
          <p14:tracePt t="81875" x="5222875" y="5945188"/>
          <p14:tracePt t="81892" x="5249863" y="5918200"/>
          <p14:tracePt t="81894" x="5276850" y="5918200"/>
          <p14:tracePt t="81910" x="5303838" y="5918200"/>
          <p14:tracePt t="81966" x="5316538" y="5918200"/>
          <p14:tracePt t="81973" x="5343525" y="5918200"/>
          <p14:tracePt t="81979" x="5370513" y="5918200"/>
          <p14:tracePt t="81992" x="5384800" y="5918200"/>
          <p14:tracePt t="82008" x="5438775" y="5918200"/>
          <p14:tracePt t="82011" x="5464175" y="5918200"/>
          <p14:tracePt t="82028" x="5478463" y="5918200"/>
          <p14:tracePt t="82043" x="5532438" y="5918200"/>
          <p14:tracePt t="82058" x="5545138" y="5891213"/>
          <p14:tracePt t="82075" x="5599113" y="5891213"/>
          <p14:tracePt t="82092" x="5638800" y="5878513"/>
          <p14:tracePt t="82128" x="5665788" y="5878513"/>
          <p14:tracePt t="82184" x="5692775" y="5878513"/>
          <p14:tracePt t="82207" x="5707063" y="5878513"/>
          <p14:tracePt t="82246" x="5734050" y="5878513"/>
          <p14:tracePt t="83074" x="5761038" y="5905500"/>
          <p14:tracePt t="83091" x="5800725" y="5905500"/>
          <p14:tracePt t="83097" x="5827713" y="5932488"/>
          <p14:tracePt t="83103" x="5854700" y="5932488"/>
          <p14:tracePt t="83110" x="5867400" y="5932488"/>
          <p14:tracePt t="83125" x="5948363" y="5932488"/>
          <p14:tracePt t="83141" x="5988050" y="5932488"/>
          <p14:tracePt t="83158" x="6029325" y="5932488"/>
          <p14:tracePt t="83175" x="6083300" y="5932488"/>
          <p14:tracePt t="83191" x="6108700" y="5932488"/>
          <p14:tracePt t="83207" x="6122988" y="5932488"/>
          <p14:tracePt t="83210" x="6149975" y="5932488"/>
          <p14:tracePt t="83224" x="6216650" y="5959475"/>
          <p14:tracePt t="83241" x="6270625" y="5959475"/>
          <p14:tracePt t="83258" x="6310313" y="5959475"/>
          <p14:tracePt t="83274" x="6337300" y="5959475"/>
          <p14:tracePt t="83291" x="6364288" y="5959475"/>
          <p14:tracePt t="83307" x="6430963" y="5959475"/>
          <p14:tracePt t="83324" x="6499225" y="5959475"/>
          <p14:tracePt t="83327" x="6526213" y="5959475"/>
          <p14:tracePt t="83341" x="6565900" y="5959475"/>
          <p14:tracePt t="83359" x="6619875" y="5959475"/>
          <p14:tracePt t="83374" x="6632575" y="5959475"/>
          <p14:tracePt t="83391" x="6659563" y="5959475"/>
          <p14:tracePt t="83407" x="6686550" y="5959475"/>
          <p14:tracePt t="83424" x="6713538" y="5959475"/>
          <p14:tracePt t="83441" x="6727825" y="5959475"/>
          <p14:tracePt t="83459" x="6727825" y="5972175"/>
          <p14:tracePt t="86494" x="6700838" y="5999163"/>
          <p14:tracePt t="86503" x="6632575" y="6026150"/>
          <p14:tracePt t="86509" x="6578600" y="6053138"/>
          <p14:tracePt t="86514" x="6565900" y="6080125"/>
          <p14:tracePt t="86522" x="6538913" y="6080125"/>
          <p14:tracePt t="86566" x="6511925" y="6080125"/>
          <p14:tracePt t="86581" x="6484938" y="6107113"/>
          <p14:tracePt t="86587" x="6472238" y="6107113"/>
          <p14:tracePt t="86595" x="6445250" y="6119813"/>
          <p14:tracePt t="86612" x="6418263" y="6119813"/>
          <p14:tracePt t="86627" x="6418263" y="6146800"/>
          <p14:tracePt t="86639" x="6405563" y="6146800"/>
          <p14:tracePt t="86655" x="6351588" y="6173788"/>
          <p14:tracePt t="86657" x="6337300" y="6186488"/>
          <p14:tracePt t="86671" x="6310313" y="6213475"/>
          <p14:tracePt t="86674" x="6256338" y="6240463"/>
          <p14:tracePt t="86688" x="6230938" y="6267450"/>
          <p14:tracePt t="86691" x="6216650" y="6280150"/>
          <p14:tracePt t="86709" x="6162675" y="6334125"/>
          <p14:tracePt t="86761" x="6149975" y="6334125"/>
          <p14:tracePt t="87742" x="0" y="0"/>
        </p14:tracePtLst>
        <p14:tracePtLst>
          <p14:tracePt t="104793" x="5881688" y="3408363"/>
          <p14:tracePt t="105054" x="5908675" y="3408363"/>
          <p14:tracePt t="105069" x="5935663" y="3408363"/>
          <p14:tracePt t="105077" x="5948363" y="3408363"/>
          <p14:tracePt t="105092" x="5975350" y="3395663"/>
          <p14:tracePt t="105114" x="5975350" y="3368675"/>
          <p14:tracePt t="105123" x="6002338" y="3368675"/>
          <p14:tracePt t="105141" x="6002338" y="3328988"/>
          <p14:tracePt t="105143" x="6015038" y="3302000"/>
          <p14:tracePt t="105156" x="6015038" y="3275013"/>
          <p14:tracePt t="105159" x="6015038" y="3260725"/>
          <p14:tracePt t="105184" x="6015038" y="3233738"/>
          <p14:tracePt t="105192" x="6015038" y="3208338"/>
          <p14:tracePt t="105207" x="6015038" y="3181350"/>
          <p14:tracePt t="105222" x="6015038" y="3167063"/>
          <p14:tracePt t="105245" x="6015038" y="3140075"/>
          <p14:tracePt t="105256" x="6015038" y="3113088"/>
          <p14:tracePt t="105273" x="6015038" y="3100388"/>
          <p14:tracePt t="105289" x="6015038" y="3073400"/>
          <p14:tracePt t="105292" x="6015038" y="3046413"/>
          <p14:tracePt t="105306" x="6015038" y="3033713"/>
          <p14:tracePt t="106085" x="6015038" y="3060700"/>
          <p14:tracePt t="106094" x="5988050" y="3113088"/>
          <p14:tracePt t="106105" x="5961063" y="3127375"/>
          <p14:tracePt t="106122" x="5935663" y="3181350"/>
          <p14:tracePt t="106138" x="5935663" y="3194050"/>
          <p14:tracePt t="106141" x="5935663" y="3221038"/>
          <p14:tracePt t="106155" x="5935663" y="3248025"/>
          <p14:tracePt t="106172" x="5921375" y="3314700"/>
          <p14:tracePt t="106189" x="5894388" y="3368675"/>
          <p14:tracePt t="106205" x="5867400" y="3408363"/>
          <p14:tracePt t="106222" x="5854700" y="3449638"/>
          <p14:tracePt t="106239" x="5827713" y="3476625"/>
          <p14:tracePt t="106273" x="5827713" y="3502025"/>
          <p14:tracePt t="106296" x="5827713" y="3529013"/>
          <p14:tracePt t="106312" x="5800725" y="3543300"/>
          <p14:tracePt t="106319" x="5800725" y="3570288"/>
          <p14:tracePt t="106327" x="5786438" y="3597275"/>
          <p14:tracePt t="106338" x="5786438" y="3609975"/>
          <p14:tracePt t="106355" x="5734050" y="3663950"/>
          <p14:tracePt t="106358" x="5734050" y="3690938"/>
          <p14:tracePt t="106372" x="5707063" y="3703638"/>
          <p14:tracePt t="106374" x="5692775" y="3730625"/>
          <p14:tracePt t="106394" x="5665788" y="3771900"/>
          <p14:tracePt t="107375" x="5680075" y="3771900"/>
          <p14:tracePt t="107386" x="5692775" y="3771900"/>
          <p14:tracePt t="107459" x="5719763" y="3771900"/>
          <p14:tracePt t="107475" x="5746750" y="3771900"/>
          <p14:tracePt t="107489" x="5786438" y="3717925"/>
          <p14:tracePt t="107505" x="5840413" y="3676650"/>
          <p14:tracePt t="107522" x="5854700" y="3624263"/>
          <p14:tracePt t="107526" x="5881688" y="3582988"/>
          <p14:tracePt t="107537" x="5881688" y="3529013"/>
          <p14:tracePt t="107554" x="5935663" y="3449638"/>
          <p14:tracePt t="107557" x="5935663" y="3395663"/>
          <p14:tracePt t="107571" x="5935663" y="3381375"/>
          <p14:tracePt t="107573" x="5935663" y="3355975"/>
          <p14:tracePt t="107588" x="5961063" y="3314700"/>
          <p14:tracePt t="107604" x="5975350" y="3260725"/>
          <p14:tracePt t="107621" x="5975350" y="3221038"/>
          <p14:tracePt t="107637" x="5975350" y="3167063"/>
          <p14:tracePt t="107658" x="5975350" y="3154363"/>
          <p14:tracePt t="107673" x="5975350" y="3127375"/>
          <p14:tracePt t="107689" x="5975350" y="3100388"/>
          <p14:tracePt t="107880" x="5975350" y="3113088"/>
          <p14:tracePt t="107894" x="5975350" y="3154363"/>
          <p14:tracePt t="107900" x="5975350" y="3181350"/>
          <p14:tracePt t="107908" x="5975350" y="3208338"/>
          <p14:tracePt t="107921" x="5975350" y="3221038"/>
          <p14:tracePt t="107924" x="5975350" y="3248025"/>
          <p14:tracePt t="107937" x="5975350" y="3275013"/>
          <p14:tracePt t="107939" x="5975350" y="3302000"/>
          <p14:tracePt t="107954" x="5975350" y="3341688"/>
          <p14:tracePt t="107970" x="5975350" y="3408363"/>
          <p14:tracePt t="107987" x="5975350" y="3462338"/>
          <p14:tracePt t="108003" x="5975350" y="3476625"/>
          <p14:tracePt t="108041" x="5975350" y="3502025"/>
          <p14:tracePt t="108094" x="5975350" y="3529013"/>
          <p14:tracePt t="108186" x="5975350" y="3556000"/>
          <p14:tracePt t="108471" x="0" y="0"/>
        </p14:tracePtLst>
        <p14:tracePtLst>
          <p14:tracePt t="110964" x="3114675" y="2886075"/>
          <p14:tracePt t="111184" x="3141663" y="2886075"/>
          <p14:tracePt t="111192" x="3168650" y="2886075"/>
          <p14:tracePt t="111201" x="3182938" y="2886075"/>
          <p14:tracePt t="111218" x="3357563" y="2871788"/>
          <p14:tracePt t="111235" x="3517900" y="2871788"/>
          <p14:tracePt t="111251" x="3665538" y="2871788"/>
          <p14:tracePt t="111254" x="3719513" y="2871788"/>
          <p14:tracePt t="111268" x="3759200" y="2871788"/>
          <p14:tracePt t="111269" x="3786188" y="2871788"/>
          <p14:tracePt t="111284" x="3813175" y="2871788"/>
          <p14:tracePt t="111301" x="3827463" y="2871788"/>
          <p14:tracePt t="111341" x="3827463" y="2886075"/>
          <p14:tracePt t="111364" x="3827463" y="2913063"/>
          <p14:tracePt t="111380" x="3827463" y="2925763"/>
          <p14:tracePt t="111388" x="3827463" y="2952750"/>
          <p14:tracePt t="111402" x="3827463" y="2979738"/>
          <p14:tracePt t="111742" x="3852863" y="2979738"/>
          <p14:tracePt t="111758" x="3933825" y="2979738"/>
          <p14:tracePt t="111765" x="4014788" y="2979738"/>
          <p14:tracePt t="111770" x="4108450" y="2979738"/>
          <p14:tracePt t="111776" x="4189413" y="2979738"/>
          <p14:tracePt t="111784" x="4283075" y="2979738"/>
          <p14:tracePt t="111801" x="4418013" y="3006725"/>
          <p14:tracePt t="111818" x="4445000" y="3006725"/>
          <p14:tracePt t="111834" x="4457700" y="3006725"/>
          <p14:tracePt t="111893" x="4484688" y="3006725"/>
          <p14:tracePt t="111899" x="4511675" y="3006725"/>
          <p14:tracePt t="111916" x="4538663" y="3006725"/>
          <p14:tracePt t="111960" x="4551363" y="3006725"/>
          <p14:tracePt t="111973" x="4578350" y="3006725"/>
          <p14:tracePt t="11218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Procenten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758952" y="1297242"/>
                <a:ext cx="6470523" cy="492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klas 1 zitten 18 van de 51 leerlingen op hockey. 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Hoeveel procent van de leerlingen zit op hockey?</a:t>
                </a:r>
                <a:b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1: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Hier zijn 51 leerlingen gelijk aan 100%. 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de getallen in de tabel.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1 leerling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4: 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Rekenen via 1:  </a:t>
                </a:r>
                <a14:m>
                  <m:oMath xmlns:m="http://schemas.openxmlformats.org/officeDocument/2006/math">
                    <m:r>
                      <a:rPr lang="nl-NL" sz="2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nl-NL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00%</m:t>
                    </m:r>
                    <m:r>
                      <a:rPr lang="nl-NL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51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18=35%.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35% van de leerlingen zit op hockey.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52" y="1297242"/>
                <a:ext cx="6470523" cy="4924425"/>
              </a:xfrm>
              <a:prstGeom prst="rect">
                <a:avLst/>
              </a:prstGeom>
              <a:blipFill>
                <a:blip r:embed="rId5"/>
                <a:stretch>
                  <a:fillRect l="-1225" t="-866" b="-148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74B2365B-D809-C7CE-55F2-0B0777BCF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1728" y="436938"/>
            <a:ext cx="3939881" cy="3566469"/>
          </a:xfrm>
          <a:prstGeom prst="rect">
            <a:avLst/>
          </a:prstGeom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6DFCFC0-FBE4-4671-E023-F960B26C2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26268"/>
              </p:ext>
            </p:extLst>
          </p:nvPr>
        </p:nvGraphicFramePr>
        <p:xfrm>
          <a:off x="1457165" y="2909862"/>
          <a:ext cx="4701062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6000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468240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656822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51 leerlingen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pSp>
        <p:nvGrpSpPr>
          <p:cNvPr id="2" name="Groep 1">
            <a:extLst>
              <a:ext uri="{FF2B5EF4-FFF2-40B4-BE49-F238E27FC236}">
                <a16:creationId xmlns:a16="http://schemas.microsoft.com/office/drawing/2014/main" id="{D22931CE-8B04-069E-3290-F537E57B6CD0}"/>
              </a:ext>
            </a:extLst>
          </p:cNvPr>
          <p:cNvGrpSpPr/>
          <p:nvPr/>
        </p:nvGrpSpPr>
        <p:grpSpPr>
          <a:xfrm>
            <a:off x="2591452" y="2407076"/>
            <a:ext cx="2305365" cy="352220"/>
            <a:chOff x="2190423" y="4119053"/>
            <a:chExt cx="2305365" cy="352220"/>
          </a:xfrm>
        </p:grpSpPr>
        <p:cxnSp>
          <p:nvCxnSpPr>
            <p:cNvPr id="4" name="Rechte verbindingslijn met pijl 3">
              <a:extLst>
                <a:ext uri="{FF2B5EF4-FFF2-40B4-BE49-F238E27FC236}">
                  <a16:creationId xmlns:a16="http://schemas.microsoft.com/office/drawing/2014/main" id="{26AB016C-564E-0404-058D-B01BB858B4D4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23" y="4468868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F6C3F85E-8374-EFE4-6C17-52C7494567B2}"/>
                    </a:ext>
                  </a:extLst>
                </p:cNvPr>
                <p:cNvSpPr txBox="1"/>
                <p:nvPr/>
              </p:nvSpPr>
              <p:spPr>
                <a:xfrm>
                  <a:off x="2190423" y="4119053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÷51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F6C3F85E-8374-EFE4-6C17-52C7494567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0423" y="4119053"/>
                  <a:ext cx="882869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Rechte verbindingslijn met pijl 11">
              <a:extLst>
                <a:ext uri="{FF2B5EF4-FFF2-40B4-BE49-F238E27FC236}">
                  <a16:creationId xmlns:a16="http://schemas.microsoft.com/office/drawing/2014/main" id="{D75BBAE1-197D-C61F-00ED-652600C9C844}"/>
                </a:ext>
              </a:extLst>
            </p:cNvPr>
            <p:cNvCxnSpPr>
              <a:cxnSpLocks/>
            </p:cNvCxnSpPr>
            <p:nvPr/>
          </p:nvCxnSpPr>
          <p:spPr>
            <a:xfrm>
              <a:off x="3612919" y="4471273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CFBD5CCA-E8BB-7626-77DC-E65AEF8202BF}"/>
                    </a:ext>
                  </a:extLst>
                </p:cNvPr>
                <p:cNvSpPr txBox="1"/>
                <p:nvPr/>
              </p:nvSpPr>
              <p:spPr>
                <a:xfrm>
                  <a:off x="3612919" y="4153714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CFBD5CCA-E8BB-7626-77DC-E65AEF8202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919" y="4153714"/>
                  <a:ext cx="882869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18884D16-6587-4385-A15C-15FB6C4A6A77}"/>
              </a:ext>
            </a:extLst>
          </p:cNvPr>
          <p:cNvSpPr txBox="1"/>
          <p:nvPr/>
        </p:nvSpPr>
        <p:spPr>
          <a:xfrm>
            <a:off x="3280505" y="2944523"/>
            <a:ext cx="105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 leerling</a:t>
            </a:r>
          </a:p>
          <a:p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3633DD4-15BC-47E5-BFBB-A2406313A096}"/>
              </a:ext>
            </a:extLst>
          </p:cNvPr>
          <p:cNvSpPr txBox="1"/>
          <p:nvPr/>
        </p:nvSpPr>
        <p:spPr>
          <a:xfrm>
            <a:off x="4633813" y="2960731"/>
            <a:ext cx="162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18 leerlingen</a:t>
            </a:r>
          </a:p>
          <a:p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83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0"/>
    </mc:Choice>
    <mc:Fallback xmlns="">
      <p:transition spd="slow" advTm="6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3852" x="2686050" y="2657475"/>
          <p14:tracePt t="4487" x="2698750" y="2657475"/>
          <p14:tracePt t="4494" x="2725738" y="2657475"/>
          <p14:tracePt t="4504" x="2752725" y="2657475"/>
          <p14:tracePt t="4510" x="2765425" y="2657475"/>
          <p14:tracePt t="4527" x="2819400" y="2684463"/>
          <p14:tracePt t="4543" x="2887663" y="2711450"/>
          <p14:tracePt t="4559" x="2927350" y="2711450"/>
          <p14:tracePt t="4576" x="3008313" y="2697163"/>
          <p14:tracePt t="4594" x="3168650" y="2643188"/>
          <p14:tracePt t="4596" x="3222625" y="2617788"/>
          <p14:tracePt t="4610" x="3303588" y="2617788"/>
          <p14:tracePt t="4626" x="3343275" y="2590800"/>
          <p14:tracePt t="4643" x="3370263" y="2590800"/>
          <p14:tracePt t="4660" x="3397250" y="2590800"/>
          <p14:tracePt t="4676" x="3409950" y="2590800"/>
          <p14:tracePt t="4693" x="3436938" y="2590800"/>
          <p14:tracePt t="4709" x="3490913" y="2590800"/>
          <p14:tracePt t="4712" x="3505200" y="2590800"/>
          <p14:tracePt t="4726" x="3530600" y="2563813"/>
          <p14:tracePt t="4728" x="3557588" y="2563813"/>
          <p14:tracePt t="4744" x="3665538" y="2509838"/>
          <p14:tracePt t="4760" x="3800475" y="2482850"/>
          <p14:tracePt t="4776" x="3906838" y="2455863"/>
          <p14:tracePt t="4793" x="3933825" y="2428875"/>
          <p14:tracePt t="4909" x="3921125" y="2443163"/>
          <p14:tracePt t="4926" x="3906838" y="2443163"/>
          <p14:tracePt t="4931" x="3906838" y="2470150"/>
          <p14:tracePt t="5549" x="3933825" y="2495550"/>
          <p14:tracePt t="5563" x="3960813" y="2495550"/>
          <p14:tracePt t="5574" x="3960813" y="2509838"/>
          <p14:tracePt t="5577" x="3975100" y="2509838"/>
          <p14:tracePt t="5592" x="3975100" y="2536825"/>
          <p14:tracePt t="5601" x="4002088" y="2563813"/>
          <p14:tracePt t="5609" x="4002088" y="2576513"/>
          <p14:tracePt t="5625" x="4054475" y="2630488"/>
          <p14:tracePt t="5642" x="4122738" y="2670175"/>
          <p14:tracePt t="5658" x="4229100" y="2738438"/>
          <p14:tracePt t="5662" x="4324350" y="2738438"/>
          <p14:tracePt t="5676" x="4337050" y="2751138"/>
          <p14:tracePt t="5678" x="4418013" y="2778125"/>
          <p14:tracePt t="5692" x="4524375" y="2805113"/>
          <p14:tracePt t="5709" x="4619625" y="2805113"/>
          <p14:tracePt t="5725" x="4725988" y="2805113"/>
          <p14:tracePt t="5742" x="4779963" y="2805113"/>
          <p14:tracePt t="5759" x="4819650" y="2832100"/>
          <p14:tracePt t="5775" x="4846638" y="2832100"/>
          <p14:tracePt t="5778" x="4860925" y="2832100"/>
          <p14:tracePt t="6643" x="0" y="0"/>
        </p14:tracePtLst>
        <p14:tracePtLst>
          <p14:tracePt t="17937" x="2282825" y="1717675"/>
          <p14:tracePt t="18394" x="2295525" y="1717675"/>
          <p14:tracePt t="18403" x="2295525" y="1731963"/>
          <p14:tracePt t="18420" x="2309813" y="1731963"/>
          <p14:tracePt t="18427" x="2309813" y="1757363"/>
          <p14:tracePt t="18435" x="2336800" y="1757363"/>
          <p14:tracePt t="18450" x="2363788" y="1757363"/>
          <p14:tracePt t="18483" x="2390775" y="1757363"/>
          <p14:tracePt t="18505" x="2403475" y="1771650"/>
          <p14:tracePt t="18583" x="2430463" y="1771650"/>
          <p14:tracePt t="18615" x="2457450" y="1798638"/>
          <p14:tracePt t="18631" x="2470150" y="1798638"/>
          <p14:tracePt t="19056" x="2497138" y="1798638"/>
          <p14:tracePt t="19065" x="2524125" y="1825625"/>
          <p14:tracePt t="19073" x="2538413" y="1825625"/>
          <p14:tracePt t="19082" x="2565400" y="1838325"/>
          <p14:tracePt t="19098" x="2590800" y="1838325"/>
          <p14:tracePt t="19114" x="2632075" y="1838325"/>
          <p14:tracePt t="19131" x="2713038" y="1838325"/>
          <p14:tracePt t="19134" x="2725738" y="1838325"/>
          <p14:tracePt t="19159" x="2752725" y="1838325"/>
          <p14:tracePt t="19175" x="2779713" y="1838325"/>
          <p14:tracePt t="19183" x="2792413" y="1838325"/>
          <p14:tracePt t="19198" x="2846388" y="1838325"/>
          <p14:tracePt t="19214" x="2873375" y="1838325"/>
          <p14:tracePt t="19231" x="2913063" y="1838325"/>
          <p14:tracePt t="19248" x="2954338" y="1838325"/>
          <p14:tracePt t="19264" x="3008313" y="1838325"/>
          <p14:tracePt t="19281" x="3035300" y="1838325"/>
          <p14:tracePt t="19549" x="3048000" y="1838325"/>
          <p14:tracePt t="19557" x="3074988" y="1838325"/>
          <p14:tracePt t="19564" x="3101975" y="1838325"/>
          <p14:tracePt t="19581" x="3141663" y="1838325"/>
          <p14:tracePt t="19597" x="3182938" y="1838325"/>
          <p14:tracePt t="19614" x="3235325" y="1838325"/>
          <p14:tracePt t="19639" x="3276600" y="1838325"/>
          <p14:tracePt t="19787" x="3303588" y="1838325"/>
          <p14:tracePt t="19838" x="3330575" y="1838325"/>
          <p14:tracePt t="19851" x="3343275" y="1865313"/>
          <p14:tracePt t="19860" x="3370263" y="1865313"/>
          <p14:tracePt t="19867" x="3397250" y="1865313"/>
          <p14:tracePt t="19882" x="3436938" y="1865313"/>
          <p14:tracePt t="19898" x="3490913" y="1865313"/>
          <p14:tracePt t="19914" x="3530600" y="1865313"/>
          <p14:tracePt t="19931" x="3557588" y="1865313"/>
          <p14:tracePt t="19947" x="3598863" y="1865313"/>
          <p14:tracePt t="19963" x="3652838" y="1852613"/>
          <p14:tracePt t="19980" x="3719513" y="1825625"/>
          <p14:tracePt t="19997" x="3759200" y="1825625"/>
          <p14:tracePt t="20013" x="3786188" y="1825625"/>
          <p14:tracePt t="20077" x="3786188" y="1838325"/>
          <p14:tracePt t="20093" x="3786188" y="1865313"/>
          <p14:tracePt t="20109" x="3786188" y="1892300"/>
          <p14:tracePt t="20207" x="3773488" y="1892300"/>
          <p14:tracePt t="20863" x="3759200" y="1892300"/>
          <p14:tracePt t="20879" x="3705225" y="1905000"/>
          <p14:tracePt t="20887" x="3652838" y="1946275"/>
          <p14:tracePt t="20897" x="3625850" y="1946275"/>
          <p14:tracePt t="20913" x="3557588" y="1946275"/>
          <p14:tracePt t="20929" x="3505200" y="1946275"/>
          <p14:tracePt t="20932" x="3490913" y="1958975"/>
          <p14:tracePt t="20946" x="3463925" y="1958975"/>
          <p14:tracePt t="20948" x="3436938" y="1958975"/>
          <p14:tracePt t="20963" x="3424238" y="1958975"/>
          <p14:tracePt t="20966" x="3397250" y="1958975"/>
          <p14:tracePt t="20979" x="3370263" y="1958975"/>
          <p14:tracePt t="20981" x="3357563" y="1958975"/>
          <p14:tracePt t="20996" x="3303588" y="2012950"/>
          <p14:tracePt t="21012" x="3235325" y="2027238"/>
          <p14:tracePt t="21029" x="3208338" y="2052638"/>
          <p14:tracePt t="21155" x="3182938" y="2052638"/>
          <p14:tracePt t="21360" x="3168650" y="2039938"/>
          <p14:tracePt t="21373" x="3168650" y="2027238"/>
          <p14:tracePt t="21386" x="3168650" y="2000250"/>
          <p14:tracePt t="21397" x="3168650" y="1973263"/>
          <p14:tracePt t="21413" x="3168650" y="1958975"/>
          <p14:tracePt t="21487" x="3168650" y="1931988"/>
          <p14:tracePt t="21535" x="3168650" y="1905000"/>
          <p14:tracePt t="24216" x="3222625" y="1905000"/>
          <p14:tracePt t="24225" x="3276600" y="1905000"/>
          <p14:tracePt t="24238" x="3343275" y="1905000"/>
          <p14:tracePt t="24244" x="3397250" y="1905000"/>
          <p14:tracePt t="24251" x="3424238" y="1905000"/>
          <p14:tracePt t="24260" x="3436938" y="1905000"/>
          <p14:tracePt t="24277" x="3463925" y="1905000"/>
          <p14:tracePt t="24327" x="3490913" y="1905000"/>
          <p14:tracePt t="24335" x="3517900" y="1905000"/>
          <p14:tracePt t="24343" x="3517900" y="1919288"/>
          <p14:tracePt t="24360" x="3557588" y="1919288"/>
          <p14:tracePt t="24377" x="3598863" y="1946275"/>
          <p14:tracePt t="24394" x="3652838" y="1946275"/>
          <p14:tracePt t="24397" x="3665538" y="1946275"/>
          <p14:tracePt t="24503" x="3692525" y="1946275"/>
          <p14:tracePt t="24520" x="3719513" y="1946275"/>
          <p14:tracePt t="24561" x="3719513" y="1958975"/>
          <p14:tracePt t="25200" x="0" y="0"/>
        </p14:tracePtLst>
        <p14:tracePtLst>
          <p14:tracePt t="35946" x="2752725" y="1784350"/>
          <p14:tracePt t="37274" x="2765425" y="1784350"/>
          <p14:tracePt t="37287" x="2765425" y="1798638"/>
          <p14:tracePt t="37293" x="2792413" y="1798638"/>
          <p14:tracePt t="37333" x="2792413" y="1825625"/>
          <p14:tracePt t="37357" x="2806700" y="1852613"/>
          <p14:tracePt t="37438" x="2833688" y="1852613"/>
          <p14:tracePt t="37457" x="2833688" y="1865313"/>
          <p14:tracePt t="37490" x="2860675" y="1865313"/>
          <p14:tracePt t="37511" x="2860675" y="1892300"/>
          <p14:tracePt t="37551" x="2887663" y="1919288"/>
          <p14:tracePt t="37559" x="2900363" y="1931988"/>
          <p14:tracePt t="37567" x="2927350" y="1931988"/>
          <p14:tracePt t="37583" x="2967038" y="1958975"/>
          <p14:tracePt t="37599" x="3021013" y="1985963"/>
          <p14:tracePt t="37616" x="3087688" y="2027238"/>
          <p14:tracePt t="37633" x="3168650" y="2052638"/>
          <p14:tracePt t="37636" x="3249613" y="2079625"/>
          <p14:tracePt t="37649" x="3303588" y="2106613"/>
          <p14:tracePt t="37651" x="3316288" y="2133600"/>
          <p14:tracePt t="37666" x="3370263" y="2160588"/>
          <p14:tracePt t="37684" x="3409950" y="2174875"/>
          <p14:tracePt t="37699" x="3436938" y="2174875"/>
          <p14:tracePt t="37716" x="3478213" y="2227263"/>
          <p14:tracePt t="37732" x="3530600" y="2241550"/>
          <p14:tracePt t="37749" x="3598863" y="2268538"/>
          <p14:tracePt t="37752" x="3625850" y="2295525"/>
          <p14:tracePt t="37765" x="3652838" y="2295525"/>
          <p14:tracePt t="37768" x="3692525" y="2322513"/>
          <p14:tracePt t="37782" x="3719513" y="2322513"/>
          <p14:tracePt t="37785" x="3746500" y="2322513"/>
          <p14:tracePt t="37799" x="3759200" y="2347913"/>
          <p14:tracePt t="37816" x="3786188" y="2347913"/>
          <p14:tracePt t="37833" x="3840163" y="2362200"/>
          <p14:tracePt t="37849" x="3879850" y="2362200"/>
          <p14:tracePt t="37865" x="3906838" y="2389188"/>
          <p14:tracePt t="37882" x="3921125" y="2389188"/>
          <p14:tracePt t="37885" x="3921125" y="2416175"/>
          <p14:tracePt t="37901" x="3948113" y="2428875"/>
          <p14:tracePt t="37916" x="4002088" y="2455863"/>
          <p14:tracePt t="37933" x="4041775" y="2482850"/>
          <p14:tracePt t="37949" x="4081463" y="2509838"/>
          <p14:tracePt t="37966" x="4135438" y="2522538"/>
          <p14:tracePt t="37982" x="4175125" y="2549525"/>
          <p14:tracePt t="37999" x="4229100" y="2576513"/>
          <p14:tracePt t="38003" x="4243388" y="2576513"/>
          <p14:tracePt t="38017" x="4297363" y="2576513"/>
          <p14:tracePt t="38033" x="4337050" y="2590800"/>
          <p14:tracePt t="38050" x="4364038" y="2590800"/>
          <p14:tracePt t="38079" x="4391025" y="2617788"/>
          <p14:tracePt t="38087" x="4403725" y="2617788"/>
          <p14:tracePt t="38099" x="4430713" y="2643188"/>
          <p14:tracePt t="38115" x="4471988" y="2670175"/>
          <p14:tracePt t="38118" x="4497388" y="2670175"/>
          <p14:tracePt t="38132" x="4524375" y="2670175"/>
          <p14:tracePt t="38149" x="4538663" y="2670175"/>
          <p14:tracePt t="38166" x="4565650" y="2670175"/>
          <p14:tracePt t="38182" x="4619625" y="2684463"/>
          <p14:tracePt t="38198" x="4659313" y="2684463"/>
          <p14:tracePt t="38215" x="4699000" y="2684463"/>
          <p14:tracePt t="38232" x="4725988" y="2684463"/>
          <p14:tracePt t="38275" x="4725988" y="2711450"/>
          <p14:tracePt t="38297" x="4752975" y="2738438"/>
          <p14:tracePt t="38305" x="4779963" y="2751138"/>
          <p14:tracePt t="38316" x="4794250" y="2778125"/>
          <p14:tracePt t="38332" x="4846638" y="2805113"/>
          <p14:tracePt t="38348" x="4887913" y="2817813"/>
          <p14:tracePt t="38366" x="4941888" y="2844800"/>
          <p14:tracePt t="38382" x="4954588" y="2844800"/>
          <p14:tracePt t="38398" x="4981575" y="2844800"/>
          <p14:tracePt t="38430" x="4981575" y="2871788"/>
          <p14:tracePt t="38461" x="5008563" y="2898775"/>
          <p14:tracePt t="38468" x="5021263" y="2898775"/>
          <p14:tracePt t="38485" x="5048250" y="2913063"/>
          <p14:tracePt t="38515" x="5075238" y="2938463"/>
          <p14:tracePt t="38523" x="5089525" y="2965450"/>
          <p14:tracePt t="38539" x="5116513" y="2979738"/>
          <p14:tracePt t="38571" x="5141913" y="2979738"/>
          <p14:tracePt t="38601" x="5141913" y="3006725"/>
          <p14:tracePt t="38625" x="5168900" y="3033713"/>
          <p14:tracePt t="38633" x="5168900" y="3060700"/>
          <p14:tracePt t="38641" x="5168900" y="3073400"/>
          <p14:tracePt t="38649" x="5183188" y="3073400"/>
          <p14:tracePt t="38665" x="5183188" y="3100388"/>
          <p14:tracePt t="38681" x="5210175" y="3127375"/>
          <p14:tracePt t="38703" x="5237163" y="3140075"/>
          <p14:tracePt t="39500" x="0" y="0"/>
        </p14:tracePtLst>
        <p14:tracePtLst>
          <p14:tracePt t="51252" x="3598863" y="3408363"/>
          <p14:tracePt t="51687" x="0" y="0"/>
        </p14:tracePtLst>
        <p14:tracePtLst>
          <p14:tracePt t="59298" x="3759200" y="5905500"/>
          <p14:tracePt t="59736" x="3773488" y="5905500"/>
          <p14:tracePt t="59747" x="3813175" y="5905500"/>
          <p14:tracePt t="59756" x="3840163" y="5932488"/>
          <p14:tracePt t="59765" x="3867150" y="5932488"/>
          <p14:tracePt t="59781" x="3960813" y="5959475"/>
          <p14:tracePt t="59784" x="4014788" y="5984875"/>
          <p14:tracePt t="59798" x="4041775" y="5984875"/>
          <p14:tracePt t="59800" x="4068763" y="6011863"/>
          <p14:tracePt t="59815" x="4095750" y="6011863"/>
          <p14:tracePt t="59831" x="4108450" y="6011863"/>
          <p14:tracePt t="59833" x="4135438" y="6011863"/>
          <p14:tracePt t="59848" x="4175125" y="6026150"/>
          <p14:tracePt t="59864" x="4229100" y="6026150"/>
          <p14:tracePt t="59881" x="4270375" y="6026150"/>
          <p14:tracePt t="59897" x="4324350" y="6053138"/>
          <p14:tracePt t="59914" x="4391025" y="6053138"/>
          <p14:tracePt t="59918" x="4418013" y="6053138"/>
          <p14:tracePt t="59930" x="4430713" y="6053138"/>
          <p14:tracePt t="59932" x="4484688" y="6053138"/>
          <p14:tracePt t="59953" x="4524375" y="6053138"/>
          <p14:tracePt t="59966" x="4551363" y="6053138"/>
          <p14:tracePt t="59981" x="4578350" y="6053138"/>
          <p14:tracePt t="59998" x="4605338" y="6053138"/>
          <p14:tracePt t="60019" x="4619625" y="6053138"/>
          <p14:tracePt t="60031" x="4646613" y="6053138"/>
          <p14:tracePt t="60047" x="4686300" y="6053138"/>
          <p14:tracePt t="60732" x="4713288" y="6038850"/>
          <p14:tracePt t="60744" x="4740275" y="6026150"/>
          <p14:tracePt t="60751" x="4767263" y="5999163"/>
          <p14:tracePt t="60764" x="4779963" y="5999163"/>
          <p14:tracePt t="60766" x="4779963" y="5972175"/>
          <p14:tracePt t="60780" x="4806950" y="5972175"/>
          <p14:tracePt t="60782" x="4833938" y="5945188"/>
          <p14:tracePt t="60797" x="4846638" y="5945188"/>
          <p14:tracePt t="60813" x="4873625" y="5932488"/>
          <p14:tracePt t="60853" x="4900613" y="5905500"/>
          <p14:tracePt t="60861" x="4914900" y="5878513"/>
          <p14:tracePt t="60866" x="4968875" y="5851525"/>
          <p14:tracePt t="60881" x="5021263" y="5824538"/>
          <p14:tracePt t="60883" x="5048250" y="5824538"/>
          <p14:tracePt t="60898" x="5129213" y="5797550"/>
          <p14:tracePt t="60899" x="5156200" y="5784850"/>
          <p14:tracePt t="60914" x="5195888" y="5757863"/>
          <p14:tracePt t="60930" x="5237163" y="5757863"/>
          <p14:tracePt t="60947" x="5264150" y="5757863"/>
          <p14:tracePt t="61001" x="5291138" y="5757863"/>
          <p14:tracePt t="61015" x="5316538" y="5757863"/>
          <p14:tracePt t="61023" x="5330825" y="5730875"/>
          <p14:tracePt t="61031" x="5357813" y="5730875"/>
          <p14:tracePt t="61047" x="5397500" y="5730875"/>
          <p14:tracePt t="61064" x="5451475" y="5730875"/>
          <p14:tracePt t="61081" x="5464175" y="5730875"/>
          <p14:tracePt t="61773" x="5491163" y="5743575"/>
          <p14:tracePt t="61782" x="5518150" y="5743575"/>
          <p14:tracePt t="61798" x="5559425" y="5770563"/>
          <p14:tracePt t="61801" x="5586413" y="5784850"/>
          <p14:tracePt t="61813" x="5613400" y="5784850"/>
          <p14:tracePt t="61829" x="5626100" y="5811838"/>
          <p14:tracePt t="61833" x="5653088" y="5837238"/>
          <p14:tracePt t="61846" x="5680075" y="5837238"/>
          <p14:tracePt t="61848" x="5707063" y="5864225"/>
          <p14:tracePt t="61864" x="5746750" y="5864225"/>
          <p14:tracePt t="61879" x="5854700" y="5891213"/>
          <p14:tracePt t="61896" x="5921375" y="5891213"/>
          <p14:tracePt t="61913" x="6002338" y="5891213"/>
          <p14:tracePt t="61929" x="6042025" y="5891213"/>
          <p14:tracePt t="61946" x="6083300" y="5878513"/>
          <p14:tracePt t="61963" x="6108700" y="5878513"/>
          <p14:tracePt t="62019" x="6135688" y="5878513"/>
          <p14:tracePt t="62027" x="6162675" y="5878513"/>
          <p14:tracePt t="62035" x="6176963" y="5878513"/>
          <p14:tracePt t="63379" x="6176963" y="5891213"/>
          <p14:tracePt t="63391" x="6149975" y="5905500"/>
          <p14:tracePt t="63399" x="6122988" y="5932488"/>
          <p14:tracePt t="63412" x="6083300" y="5999163"/>
          <p14:tracePt t="63429" x="6029325" y="6053138"/>
          <p14:tracePt t="63445" x="5988050" y="6092825"/>
          <p14:tracePt t="63461" x="5935663" y="6146800"/>
          <p14:tracePt t="63478" x="5921375" y="6159500"/>
          <p14:tracePt t="63495" x="5867400" y="6213475"/>
          <p14:tracePt t="63511" x="5840413" y="6240463"/>
          <p14:tracePt t="63561" x="5827713" y="6254750"/>
          <p14:tracePt t="63569" x="5800725" y="6280150"/>
          <p14:tracePt t="63578" x="5773738" y="6307138"/>
          <p14:tracePt t="63595" x="5707063" y="6348413"/>
          <p14:tracePt t="63611" x="5680075" y="6348413"/>
          <p14:tracePt t="63615" x="5653088" y="6375400"/>
          <p14:tracePt t="63627" x="5638800" y="6375400"/>
          <p14:tracePt t="63644" x="5613400" y="6375400"/>
          <p14:tracePt t="63646" x="5586413" y="6402388"/>
          <p14:tracePt t="63662" x="5545138" y="6415088"/>
          <p14:tracePt t="63678" x="5518150" y="6415088"/>
          <p14:tracePt t="63695" x="5505450" y="6415088"/>
          <p14:tracePt t="63725" x="5478463" y="6415088"/>
          <p14:tracePt t="63739" x="5424488" y="6442075"/>
          <p14:tracePt t="63747" x="5397500" y="6442075"/>
          <p14:tracePt t="63761" x="5384800" y="6442075"/>
          <p14:tracePt t="63764" x="5357813" y="6442075"/>
          <p14:tracePt t="63778" x="5330825" y="6442075"/>
          <p14:tracePt t="63794" x="5316538" y="6442075"/>
          <p14:tracePt t="63825" x="5291138" y="6442075"/>
          <p14:tracePt t="63857" x="5264150" y="6442075"/>
          <p14:tracePt t="63871" x="5237163" y="6442075"/>
          <p14:tracePt t="63878" x="5195888" y="6442075"/>
          <p14:tracePt t="63894" x="5089525" y="6442075"/>
          <p14:tracePt t="63911" x="5048250" y="6442075"/>
          <p14:tracePt t="64149" x="5075238" y="6442075"/>
          <p14:tracePt t="64164" x="5102225" y="6442075"/>
          <p14:tracePt t="64169" x="5129213" y="6442075"/>
          <p14:tracePt t="64191" x="5141913" y="6442075"/>
          <p14:tracePt t="64199" x="5168900" y="6442075"/>
          <p14:tracePt t="64211" x="5195888" y="6442075"/>
          <p14:tracePt t="64228" x="5264150" y="6415088"/>
          <p14:tracePt t="6423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Procenten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199" y="1297242"/>
                <a:ext cx="7352072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Een artikel in de winkel is 35% afgeprijsd en kost nu </a:t>
                </a:r>
                <a:b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€ 2,99. Wat was de originele prijs?</a:t>
                </a: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1: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Hier is € 2,99 niet gelijk aan 35% en ook niet aan 100%.</a:t>
                </a:r>
                <a:b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Hier is € 2,99 gelijk aan 100% - 35% = 65%.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de getallen in de tabel.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1%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4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Rekenen via 1%: </a:t>
                </a:r>
                <a14:m>
                  <m:oMath xmlns:m="http://schemas.openxmlformats.org/officeDocument/2006/math">
                    <m:r>
                      <a:rPr lang="nl-NL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2,99</m:t>
                    </m:r>
                    <m:r>
                      <a:rPr lang="nl-NL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65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100=€ 4,60.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Dus de originele prijs was € 4,60.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297242"/>
                <a:ext cx="7352072" cy="5262979"/>
              </a:xfrm>
              <a:prstGeom prst="rect">
                <a:avLst/>
              </a:prstGeom>
              <a:blipFill>
                <a:blip r:embed="rId5"/>
                <a:stretch>
                  <a:fillRect l="-994" t="-811" b="-139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Afbeelding 11" descr="boerensalade">
            <a:extLst>
              <a:ext uri="{FF2B5EF4-FFF2-40B4-BE49-F238E27FC236}">
                <a16:creationId xmlns:a16="http://schemas.microsoft.com/office/drawing/2014/main" id="{4A1C31F3-DB1A-4EA5-978D-06D704E0531C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5"/>
          <a:stretch>
            <a:fillRect/>
          </a:stretch>
        </p:blipFill>
        <p:spPr bwMode="auto">
          <a:xfrm>
            <a:off x="8357529" y="4104125"/>
            <a:ext cx="2654634" cy="176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4B2365B-D809-C7CE-55F2-0B0777BCF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240" y="205066"/>
            <a:ext cx="3939881" cy="3566469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51DEEBA-A789-1238-0CD5-34E90DB4B1DC}"/>
              </a:ext>
            </a:extLst>
          </p:cNvPr>
          <p:cNvGrpSpPr/>
          <p:nvPr/>
        </p:nvGrpSpPr>
        <p:grpSpPr>
          <a:xfrm>
            <a:off x="2591452" y="2311826"/>
            <a:ext cx="1981515" cy="352220"/>
            <a:chOff x="2190423" y="4119053"/>
            <a:chExt cx="1981515" cy="352220"/>
          </a:xfrm>
        </p:grpSpPr>
        <p:cxnSp>
          <p:nvCxnSpPr>
            <p:cNvPr id="4" name="Rechte verbindingslijn met pijl 3">
              <a:extLst>
                <a:ext uri="{FF2B5EF4-FFF2-40B4-BE49-F238E27FC236}">
                  <a16:creationId xmlns:a16="http://schemas.microsoft.com/office/drawing/2014/main" id="{6D79028B-812A-60B7-F2D1-DFB810663D99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23" y="4468868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BB0C206C-A145-6964-FC28-1758EC1202AA}"/>
                    </a:ext>
                  </a:extLst>
                </p:cNvPr>
                <p:cNvSpPr txBox="1"/>
                <p:nvPr/>
              </p:nvSpPr>
              <p:spPr>
                <a:xfrm>
                  <a:off x="2190423" y="4119053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÷65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BB0C206C-A145-6964-FC28-1758EC1202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0423" y="4119053"/>
                  <a:ext cx="88286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EB07F7FA-9C49-9999-650F-8C034F323B2E}"/>
                </a:ext>
              </a:extLst>
            </p:cNvPr>
            <p:cNvCxnSpPr>
              <a:cxnSpLocks/>
            </p:cNvCxnSpPr>
            <p:nvPr/>
          </p:nvCxnSpPr>
          <p:spPr>
            <a:xfrm>
              <a:off x="3289069" y="4471273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kstvak 18">
                  <a:extLst>
                    <a:ext uri="{FF2B5EF4-FFF2-40B4-BE49-F238E27FC236}">
                      <a16:creationId xmlns:a16="http://schemas.microsoft.com/office/drawing/2014/main" id="{E0B86FD5-6515-1DDA-2B7C-7B11F26D5229}"/>
                    </a:ext>
                  </a:extLst>
                </p:cNvPr>
                <p:cNvSpPr txBox="1"/>
                <p:nvPr/>
              </p:nvSpPr>
              <p:spPr>
                <a:xfrm>
                  <a:off x="3289069" y="4153714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kstvak 18">
                  <a:extLst>
                    <a:ext uri="{FF2B5EF4-FFF2-40B4-BE49-F238E27FC236}">
                      <a16:creationId xmlns:a16="http://schemas.microsoft.com/office/drawing/2014/main" id="{E0B86FD5-6515-1DDA-2B7C-7B11F26D5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9069" y="4153714"/>
                  <a:ext cx="882869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E07EF38D-0941-E44B-1E92-B159BA6A2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98319"/>
              </p:ext>
            </p:extLst>
          </p:nvPr>
        </p:nvGraphicFramePr>
        <p:xfrm>
          <a:off x="1909129" y="2835535"/>
          <a:ext cx="3324225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425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65%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€ 2,99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9627EF2C-57E3-4FCA-B7B2-AA2132F0DCD9}"/>
              </a:ext>
            </a:extLst>
          </p:cNvPr>
          <p:cNvSpPr txBox="1"/>
          <p:nvPr/>
        </p:nvSpPr>
        <p:spPr>
          <a:xfrm>
            <a:off x="3337845" y="2900556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1%</a:t>
            </a: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109321D-9596-46F1-85C2-985132B52E7E}"/>
              </a:ext>
            </a:extLst>
          </p:cNvPr>
          <p:cNvSpPr txBox="1"/>
          <p:nvPr/>
        </p:nvSpPr>
        <p:spPr>
          <a:xfrm>
            <a:off x="4326358" y="2900556"/>
            <a:ext cx="77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3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1"/>
    </mc:Choice>
    <mc:Fallback xmlns="">
      <p:transition spd="slow" advTm="7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5944" x="4175125" y="1865313"/>
          <p14:tracePt t="6478" x="4175125" y="1879600"/>
          <p14:tracePt t="6494" x="4175125" y="1905000"/>
          <p14:tracePt t="6499" x="4175125" y="1919288"/>
          <p14:tracePt t="6506" x="4175125" y="1946275"/>
          <p14:tracePt t="6520" x="4175125" y="1973263"/>
          <p14:tracePt t="6537" x="4175125" y="1985963"/>
          <p14:tracePt t="6597" x="4175125" y="2012950"/>
          <p14:tracePt t="6621" x="4202113" y="2039938"/>
          <p14:tracePt t="6636" x="4229100" y="2066925"/>
          <p14:tracePt t="6643" x="4229100" y="2079625"/>
          <p14:tracePt t="6780" x="4229100" y="2106613"/>
          <p14:tracePt t="6790" x="4229100" y="2133600"/>
          <p14:tracePt t="6797" x="4229100" y="2147888"/>
          <p14:tracePt t="6804" x="4229100" y="2174875"/>
          <p14:tracePt t="6807" x="4229100" y="2200275"/>
          <p14:tracePt t="6815" x="4229100" y="2214563"/>
          <p14:tracePt t="6823" x="4229100" y="2241550"/>
          <p14:tracePt t="6836" x="4229100" y="2268538"/>
          <p14:tracePt t="6838" x="4229100" y="2322513"/>
          <p14:tracePt t="6853" x="4216400" y="2362200"/>
          <p14:tracePt t="6870" x="4216400" y="2389188"/>
          <p14:tracePt t="6886" x="4216400" y="2401888"/>
          <p14:tracePt t="6903" x="4216400" y="2455863"/>
          <p14:tracePt t="6932" x="4229100" y="2455863"/>
          <p14:tracePt t="6947" x="4229100" y="2470150"/>
          <p14:tracePt t="6956" x="4229100" y="2495550"/>
          <p14:tracePt t="6970" x="4229100" y="2522538"/>
          <p14:tracePt t="6986" x="4229100" y="2549525"/>
          <p14:tracePt t="7003" x="4189413" y="2563813"/>
          <p14:tracePt t="7020" x="4175125" y="2590800"/>
          <p14:tracePt t="7063" x="4175125" y="2617788"/>
          <p14:tracePt t="7088" x="4149725" y="2630488"/>
          <p14:tracePt t="7103" x="4068763" y="2657475"/>
          <p14:tracePt t="7111" x="4041775" y="2684463"/>
          <p14:tracePt t="7119" x="4027488" y="2684463"/>
          <p14:tracePt t="7136" x="3975100" y="2724150"/>
          <p14:tracePt t="7153" x="3933825" y="2724150"/>
          <p14:tracePt t="7157" x="3906838" y="2751138"/>
          <p14:tracePt t="7170" x="3894138" y="2751138"/>
          <p14:tracePt t="7175" x="3867150" y="2751138"/>
          <p14:tracePt t="7181" x="3840163" y="2751138"/>
          <p14:tracePt t="7189" x="3813175" y="2751138"/>
          <p14:tracePt t="7203" x="3746500" y="2751138"/>
          <p14:tracePt t="7219" x="3652838" y="2751138"/>
          <p14:tracePt t="7236" x="3544888" y="2778125"/>
          <p14:tracePt t="7253" x="3436938" y="2778125"/>
          <p14:tracePt t="7269" x="3357563" y="2778125"/>
          <p14:tracePt t="7272" x="3316288" y="2805113"/>
          <p14:tracePt t="7286" x="3262313" y="2805113"/>
          <p14:tracePt t="7289" x="3208338" y="2805113"/>
          <p14:tracePt t="7303" x="3155950" y="2805113"/>
          <p14:tracePt t="7305" x="3128963" y="2805113"/>
          <p14:tracePt t="7320" x="3114675" y="2805113"/>
          <p14:tracePt t="7323" x="3087688" y="2805113"/>
          <p14:tracePt t="7337" x="3021013" y="2805113"/>
          <p14:tracePt t="7353" x="2860675" y="2805113"/>
          <p14:tracePt t="7370" x="2644775" y="2805113"/>
          <p14:tracePt t="7388" x="2511425" y="2805113"/>
          <p14:tracePt t="7391" x="2484438" y="2805113"/>
          <p14:tracePt t="7402" x="2470150" y="2790825"/>
          <p14:tracePt t="7420" x="2443163" y="2790825"/>
          <p14:tracePt t="7422" x="2416175" y="2790825"/>
          <p14:tracePt t="7453" x="2390775" y="2778125"/>
          <p14:tracePt t="7461" x="2376488" y="2778125"/>
          <p14:tracePt t="7478" x="2349500" y="2751138"/>
          <p14:tracePt t="7486" x="2322513" y="2751138"/>
          <p14:tracePt t="7503" x="2282825" y="2724150"/>
          <p14:tracePt t="7506" x="2228850" y="2697163"/>
          <p14:tracePt t="7519" x="2201863" y="2697163"/>
          <p14:tracePt t="7536" x="2189163" y="2697163"/>
          <p14:tracePt t="7539" x="2189163" y="2684463"/>
          <p14:tracePt t="7577" x="2162175" y="2657475"/>
          <p14:tracePt t="7594" x="2135188" y="2630488"/>
          <p14:tracePt t="7664" x="2120900" y="2617788"/>
          <p14:tracePt t="7680" x="2093913" y="2590800"/>
          <p14:tracePt t="7696" x="2068513" y="2563813"/>
          <p14:tracePt t="7703" x="2041525" y="2536825"/>
          <p14:tracePt t="7719" x="2000250" y="2536825"/>
          <p14:tracePt t="7737" x="1960563" y="2495550"/>
          <p14:tracePt t="7753" x="1906588" y="2470150"/>
          <p14:tracePt t="7757" x="1893888" y="2470150"/>
          <p14:tracePt t="7770" x="1866900" y="2470150"/>
          <p14:tracePt t="7773" x="1839913" y="2470150"/>
          <p14:tracePt t="7787" x="1812925" y="2470150"/>
          <p14:tracePt t="9319" x="1825625" y="2470150"/>
          <p14:tracePt t="9331" x="1906588" y="2482850"/>
          <p14:tracePt t="9343" x="1960563" y="2509838"/>
          <p14:tracePt t="9348" x="2041525" y="2509838"/>
          <p14:tracePt t="9354" x="2120900" y="2509838"/>
          <p14:tracePt t="9368" x="2243138" y="2536825"/>
          <p14:tracePt t="9385" x="2309813" y="2536825"/>
          <p14:tracePt t="9402" x="2363788" y="2536825"/>
          <p14:tracePt t="9418" x="2403475" y="2536825"/>
          <p14:tracePt t="9434" x="2430463" y="2536825"/>
          <p14:tracePt t="9437" x="2443163" y="2536825"/>
          <p14:tracePt t="9451" x="2470150" y="2536825"/>
          <p14:tracePt t="9453" x="2497138" y="2536825"/>
          <p14:tracePt t="9469" x="2565400" y="2536825"/>
          <p14:tracePt t="9484" x="2632075" y="2536825"/>
          <p14:tracePt t="9501" x="2738438" y="2522538"/>
          <p14:tracePt t="9518" x="2792413" y="2522538"/>
          <p14:tracePt t="9534" x="2833688" y="2522538"/>
          <p14:tracePt t="9552" x="2887663" y="2522538"/>
          <p14:tracePt t="9554" x="2900363" y="2522538"/>
          <p14:tracePt t="9568" x="2927350" y="2522538"/>
          <p14:tracePt t="9570" x="2954338" y="2522538"/>
          <p14:tracePt t="9584" x="2994025" y="2536825"/>
          <p14:tracePt t="9601" x="3048000" y="2536825"/>
          <p14:tracePt t="9618" x="3060700" y="2536825"/>
          <p14:tracePt t="11318" x="3087688" y="2522538"/>
          <p14:tracePt t="11331" x="3114675" y="2522538"/>
          <p14:tracePt t="11340" x="3128963" y="2522538"/>
          <p14:tracePt t="11466" x="3155950" y="2522538"/>
          <p14:tracePt t="11478" x="3195638" y="2522538"/>
          <p14:tracePt t="11485" x="3222625" y="2522538"/>
          <p14:tracePt t="11598" x="3249613" y="2522538"/>
          <p14:tracePt t="11901" x="0" y="0"/>
        </p14:tracePtLst>
        <p14:tracePtLst>
          <p14:tracePt t="16049" x="1651000" y="2347913"/>
          <p14:tracePt t="17211" x="1651000" y="2362200"/>
          <p14:tracePt t="17214" x="1704975" y="2362200"/>
          <p14:tracePt t="17222" x="1731963" y="2374900"/>
          <p14:tracePt t="17229" x="1812925" y="2401888"/>
          <p14:tracePt t="17245" x="1920875" y="2455863"/>
          <p14:tracePt t="17261" x="1960563" y="2509838"/>
          <p14:tracePt t="17278" x="2014538" y="2522538"/>
          <p14:tracePt t="17294" x="2054225" y="2576513"/>
          <p14:tracePt t="17311" x="2093913" y="2603500"/>
          <p14:tracePt t="17313" x="2147888" y="2603500"/>
          <p14:tracePt t="17328" x="2201863" y="2630488"/>
          <p14:tracePt t="17331" x="2255838" y="2630488"/>
          <p14:tracePt t="17345" x="2295525" y="2643188"/>
          <p14:tracePt t="17362" x="2349500" y="2670175"/>
          <p14:tracePt t="17378" x="2443163" y="2670175"/>
          <p14:tracePt t="17394" x="2497138" y="2670175"/>
          <p14:tracePt t="17411" x="2538413" y="2670175"/>
          <p14:tracePt t="17415" x="2617788" y="2697163"/>
          <p14:tracePt t="17428" x="2671763" y="2697163"/>
          <p14:tracePt t="17430" x="2725738" y="2697163"/>
          <p14:tracePt t="17445" x="2792413" y="2697163"/>
          <p14:tracePt t="17461" x="2846388" y="2697163"/>
          <p14:tracePt t="17478" x="2887663" y="2697163"/>
          <p14:tracePt t="17494" x="2954338" y="2697163"/>
          <p14:tracePt t="17511" x="3008313" y="2684463"/>
          <p14:tracePt t="17528" x="3074988" y="2684463"/>
          <p14:tracePt t="17544" x="3114675" y="2670175"/>
          <p14:tracePt t="17547" x="3141663" y="2670175"/>
          <p14:tracePt t="17561" x="3168650" y="2643188"/>
          <p14:tracePt t="17564" x="3195638" y="2643188"/>
          <p14:tracePt t="17578" x="3235325" y="2617788"/>
          <p14:tracePt t="17595" x="3276600" y="2590800"/>
          <p14:tracePt t="17611" x="3357563" y="2576513"/>
          <p14:tracePt t="17628" x="3382963" y="2549525"/>
          <p14:tracePt t="17644" x="3397250" y="2522538"/>
          <p14:tracePt t="17661" x="3451225" y="2495550"/>
          <p14:tracePt t="17664" x="3463925" y="2482850"/>
          <p14:tracePt t="17678" x="3490913" y="2455863"/>
          <p14:tracePt t="17680" x="3517900" y="2428875"/>
          <p14:tracePt t="17695" x="3557588" y="2416175"/>
          <p14:tracePt t="17711" x="3611563" y="2362200"/>
          <p14:tracePt t="17727" x="3652838" y="2347913"/>
          <p14:tracePt t="17745" x="3692525" y="2322513"/>
          <p14:tracePt t="17761" x="3746500" y="2268538"/>
          <p14:tracePt t="17778" x="3786188" y="2254250"/>
          <p14:tracePt t="17780" x="3813175" y="2227263"/>
          <p14:tracePt t="17794" x="3840163" y="2200275"/>
          <p14:tracePt t="17811" x="3906838" y="2133600"/>
          <p14:tracePt t="17828" x="3948113" y="2093913"/>
          <p14:tracePt t="17844" x="4002088" y="2039938"/>
          <p14:tracePt t="17860" x="4041775" y="2027238"/>
          <p14:tracePt t="17878" x="4081463" y="2000250"/>
          <p14:tracePt t="17881" x="4081463" y="1973263"/>
          <p14:tracePt t="17938" x="4108450" y="1958975"/>
          <p14:tracePt t="17951" x="4135438" y="1958975"/>
          <p14:tracePt t="17975" x="4162425" y="1931988"/>
          <p14:tracePt t="18330" x="4149725" y="1931988"/>
          <p14:tracePt t="18345" x="4122738" y="1946275"/>
          <p14:tracePt t="18351" x="4095750" y="1946275"/>
          <p14:tracePt t="18366" x="4081463" y="1958975"/>
          <p14:tracePt t="18379" x="4054475" y="1985963"/>
          <p14:tracePt t="18394" x="4027488" y="1985963"/>
          <p14:tracePt t="18396" x="4027488" y="2012950"/>
          <p14:tracePt t="18411" x="3987800" y="2027238"/>
          <p14:tracePt t="18427" x="3921125" y="2079625"/>
          <p14:tracePt t="18444" x="3800475" y="2160588"/>
          <p14:tracePt t="18460" x="3692525" y="2241550"/>
          <p14:tracePt t="18476" x="3544888" y="2308225"/>
          <p14:tracePt t="18494" x="3436938" y="2362200"/>
          <p14:tracePt t="18510" x="3357563" y="2389188"/>
          <p14:tracePt t="18513" x="3316288" y="2416175"/>
          <p14:tracePt t="18528" x="3262313" y="2428875"/>
          <p14:tracePt t="18543" x="3222625" y="2428875"/>
          <p14:tracePt t="18560" x="3141663" y="2482850"/>
          <p14:tracePt t="18577" x="3074988" y="2509838"/>
          <p14:tracePt t="18593" x="2994025" y="2549525"/>
          <p14:tracePt t="18596" x="2913063" y="2549525"/>
          <p14:tracePt t="18610" x="2819400" y="2590800"/>
          <p14:tracePt t="18613" x="2765425" y="2617788"/>
          <p14:tracePt t="18627" x="2686050" y="2643188"/>
          <p14:tracePt t="18629" x="2590800" y="2643188"/>
          <p14:tracePt t="18643" x="2551113" y="2643188"/>
          <p14:tracePt t="18646" x="2524125" y="2670175"/>
          <p14:tracePt t="18660" x="2443163" y="2670175"/>
          <p14:tracePt t="18677" x="2403475" y="2670175"/>
          <p14:tracePt t="18694" x="2376488" y="2670175"/>
          <p14:tracePt t="18710" x="2336800" y="2670175"/>
          <p14:tracePt t="18726" x="2295525" y="2670175"/>
          <p14:tracePt t="18730" x="2243138" y="2670175"/>
          <p14:tracePt t="18743" x="2216150" y="2670175"/>
          <p14:tracePt t="18746" x="2174875" y="2670175"/>
          <p14:tracePt t="18766" x="2093913" y="2670175"/>
          <p14:tracePt t="18778" x="2054225" y="2670175"/>
          <p14:tracePt t="18808" x="2027238" y="2670175"/>
          <p14:tracePt t="18855" x="2000250" y="2670175"/>
          <p14:tracePt t="18869" x="1987550" y="2670175"/>
          <p14:tracePt t="18876" x="1960563" y="2670175"/>
          <p14:tracePt t="18893" x="1920875" y="2657475"/>
          <p14:tracePt t="18910" x="1893888" y="2657475"/>
          <p14:tracePt t="19505" x="1866900" y="2657475"/>
          <p14:tracePt t="19510" x="1839913" y="2657475"/>
          <p14:tracePt t="19526" x="1825625" y="2657475"/>
          <p14:tracePt t="19612" x="1798638" y="2657475"/>
          <p14:tracePt t="19636" x="1771650" y="2630488"/>
          <p14:tracePt t="19648" x="1758950" y="2603500"/>
          <p14:tracePt t="19660" x="1731963" y="2590800"/>
          <p14:tracePt t="19676" x="1692275" y="2563813"/>
          <p14:tracePt t="19679" x="1665288" y="2563813"/>
          <p14:tracePt t="19696" x="1638300" y="2536825"/>
          <p14:tracePt t="19709" x="1611313" y="2536825"/>
          <p14:tracePt t="19781" x="1611313" y="2522538"/>
          <p14:tracePt t="19804" x="1598613" y="2522538"/>
          <p14:tracePt t="19854" x="1571625" y="2522538"/>
          <p14:tracePt t="21552" x="1584325" y="2522538"/>
          <p14:tracePt t="21566" x="1624013" y="2522538"/>
          <p14:tracePt t="21573" x="1651000" y="2522538"/>
          <p14:tracePt t="21579" x="1677988" y="2522538"/>
          <p14:tracePt t="21588" x="1692275" y="2522538"/>
          <p14:tracePt t="21593" x="1719263" y="2522538"/>
          <p14:tracePt t="21608" x="1758950" y="2522538"/>
          <p14:tracePt t="21625" x="1812925" y="2522538"/>
          <p14:tracePt t="21641" x="1852613" y="2522538"/>
          <p14:tracePt t="21658" x="1920875" y="2522538"/>
          <p14:tracePt t="21674" x="1973263" y="2522538"/>
          <p14:tracePt t="21692" x="2014538" y="2522538"/>
          <p14:tracePt t="21695" x="2041525" y="2522538"/>
          <p14:tracePt t="21707" x="2068513" y="2522538"/>
          <p14:tracePt t="21725" x="2135188" y="2522538"/>
          <p14:tracePt t="21741" x="2174875" y="2522538"/>
          <p14:tracePt t="21758" x="2228850" y="2522538"/>
          <p14:tracePt t="21774" x="2268538" y="2522538"/>
          <p14:tracePt t="21791" x="2322513" y="2495550"/>
          <p14:tracePt t="21808" x="2363788" y="2495550"/>
          <p14:tracePt t="21824" x="2403475" y="2495550"/>
          <p14:tracePt t="21827" x="2430463" y="2495550"/>
          <p14:tracePt t="21842" x="2470150" y="2470150"/>
          <p14:tracePt t="21857" x="2524125" y="2470150"/>
          <p14:tracePt t="21859" x="2551113" y="2470150"/>
          <p14:tracePt t="21874" x="2565400" y="2470150"/>
          <p14:tracePt t="21891" x="2590800" y="2443163"/>
          <p14:tracePt t="21938" x="2617788" y="2443163"/>
          <p14:tracePt t="21952" x="2644775" y="2443163"/>
          <p14:tracePt t="21959" x="2659063" y="2443163"/>
          <p14:tracePt t="21974" x="2713038" y="2428875"/>
          <p14:tracePt t="21991" x="2752725" y="2428875"/>
          <p14:tracePt t="22008" x="2860675" y="2428875"/>
          <p14:tracePt t="22024" x="2900363" y="2428875"/>
          <p14:tracePt t="22040" x="2940050" y="2428875"/>
          <p14:tracePt t="22057" x="2994025" y="2428875"/>
          <p14:tracePt t="22074" x="3021013" y="2428875"/>
          <p14:tracePt t="22091" x="3087688" y="2428875"/>
          <p14:tracePt t="22107" x="3128963" y="2428875"/>
          <p14:tracePt t="22124" x="3182938" y="2428875"/>
          <p14:tracePt t="22140" x="3222625" y="2428875"/>
          <p14:tracePt t="22157" x="3262313" y="2428875"/>
          <p14:tracePt t="22175" x="3316288" y="2401888"/>
          <p14:tracePt t="22190" x="3330575" y="2401888"/>
          <p14:tracePt t="22223" x="3357563" y="2401888"/>
          <p14:tracePt t="22231" x="3382963" y="2401888"/>
          <p14:tracePt t="22240" x="3409950" y="2401888"/>
          <p14:tracePt t="22257" x="3424238" y="2374900"/>
          <p14:tracePt t="22274" x="3478213" y="2374900"/>
          <p14:tracePt t="22291" x="3490913" y="2374900"/>
          <p14:tracePt t="22358" x="3517900" y="2374900"/>
          <p14:tracePt t="24144" x="3505200" y="2374900"/>
          <p14:tracePt t="24160" x="3490913" y="2374900"/>
          <p14:tracePt t="24167" x="3463925" y="2374900"/>
          <p14:tracePt t="24180" x="3436938" y="2374900"/>
          <p14:tracePt t="24209" x="3424238" y="2362200"/>
          <p14:tracePt t="24218" x="3397250" y="2362200"/>
          <p14:tracePt t="24225" x="3370263" y="2362200"/>
          <p14:tracePt t="24238" x="3343275" y="2362200"/>
          <p14:tracePt t="24255" x="3330575" y="2362200"/>
          <p14:tracePt t="24318" x="3303588" y="2362200"/>
          <p14:tracePt t="24423" x="3276600" y="2362200"/>
          <p14:tracePt t="24580" x="3235325" y="2362200"/>
          <p14:tracePt t="24594" x="3182938" y="2362200"/>
          <p14:tracePt t="24598" x="3168650" y="2362200"/>
          <p14:tracePt t="24607" x="3141663" y="2362200"/>
          <p14:tracePt t="24622" x="3114675" y="2362200"/>
          <p14:tracePt t="24638" x="3074988" y="2362200"/>
          <p14:tracePt t="24655" x="3021013" y="2362200"/>
          <p14:tracePt t="24671" x="2954338" y="2362200"/>
          <p14:tracePt t="24674" x="2927350" y="2362200"/>
          <p14:tracePt t="24689" x="2913063" y="2362200"/>
          <p14:tracePt t="24691" x="2887663" y="2362200"/>
          <p14:tracePt t="24713" x="2860675" y="2335213"/>
          <p14:tracePt t="24723" x="2833688" y="2335213"/>
          <p14:tracePt t="24738" x="2792413" y="2335213"/>
          <p14:tracePt t="24755" x="2698750" y="2335213"/>
          <p14:tracePt t="24772" x="2644775" y="2335213"/>
          <p14:tracePt t="24789" x="2605088" y="2308225"/>
          <p14:tracePt t="24805" x="2551113" y="2308225"/>
          <p14:tracePt t="24824" x="2538413" y="2308225"/>
          <p14:tracePt t="24839" x="2511425" y="2308225"/>
          <p14:tracePt t="24855" x="2430463" y="2281238"/>
          <p14:tracePt t="24872" x="2390775" y="2268538"/>
          <p14:tracePt t="24888" x="2363788" y="2241550"/>
          <p14:tracePt t="24905" x="2322513" y="2214563"/>
          <p14:tracePt t="24921" x="2282825" y="2200275"/>
          <p14:tracePt t="24924" x="2255838" y="2174875"/>
          <p14:tracePt t="24938" x="2201863" y="2174875"/>
          <p14:tracePt t="24956" x="2162175" y="2174875"/>
          <p14:tracePt t="24972" x="2135188" y="2147888"/>
          <p14:tracePt t="24988" x="2093913" y="2147888"/>
          <p14:tracePt t="25006" x="2041525" y="2147888"/>
          <p14:tracePt t="25022" x="1946275" y="2147888"/>
          <p14:tracePt t="25038" x="1866900" y="2147888"/>
          <p14:tracePt t="25041" x="1852613" y="2147888"/>
          <p14:tracePt t="25062" x="1798638" y="2147888"/>
          <p14:tracePt t="25135" x="1785938" y="2147888"/>
          <p14:tracePt t="25598" x="1758950" y="2160588"/>
          <p14:tracePt t="25612" x="1719263" y="2200275"/>
          <p14:tracePt t="25619" x="1692275" y="2200275"/>
          <p14:tracePt t="25625" x="1692275" y="2227263"/>
          <p14:tracePt t="27966" x="1704975" y="2254250"/>
          <p14:tracePt t="27975" x="1771650" y="2281238"/>
          <p14:tracePt t="27977" x="1825625" y="2281238"/>
          <p14:tracePt t="27984" x="1879600" y="2308225"/>
          <p14:tracePt t="27992" x="1906588" y="2322513"/>
          <p14:tracePt t="28003" x="1933575" y="2322513"/>
          <p14:tracePt t="28019" x="1946275" y="2322513"/>
          <p14:tracePt t="28036" x="1973263" y="2322513"/>
          <p14:tracePt t="28038" x="2000250" y="2347913"/>
          <p14:tracePt t="28053" x="2041525" y="2347913"/>
          <p14:tracePt t="28075" x="2093913" y="2374900"/>
          <p14:tracePt t="28087" x="2135188" y="2374900"/>
          <p14:tracePt t="28091" x="2162175" y="2401888"/>
          <p14:tracePt t="28103" x="2174875" y="2401888"/>
          <p14:tracePt t="28119" x="2228850" y="2401888"/>
          <p14:tracePt t="28136" x="2255838" y="2401888"/>
          <p14:tracePt t="28156" x="2268538" y="2401888"/>
          <p14:tracePt t="28170" x="2295525" y="2401888"/>
          <p14:tracePt t="28186" x="2322513" y="2401888"/>
          <p14:tracePt t="28202" x="2336800" y="2401888"/>
          <p14:tracePt t="28225" x="2363788" y="2401888"/>
          <p14:tracePt t="28236" x="2390775" y="2401888"/>
          <p14:tracePt t="28240" x="2416175" y="2401888"/>
          <p14:tracePt t="28252" x="2430463" y="2401888"/>
          <p14:tracePt t="28269" x="2484438" y="2401888"/>
          <p14:tracePt t="28272" x="2497138" y="2401888"/>
          <p14:tracePt t="28285" x="2524125" y="2401888"/>
          <p14:tracePt t="28288" x="2551113" y="2401888"/>
          <p14:tracePt t="28303" x="2590800" y="2401888"/>
          <p14:tracePt t="28319" x="2644775" y="2401888"/>
          <p14:tracePt t="28336" x="2686050" y="2401888"/>
          <p14:tracePt t="28352" x="2725738" y="2401888"/>
          <p14:tracePt t="28369" x="2779713" y="2401888"/>
          <p14:tracePt t="28386" x="2806700" y="2401888"/>
          <p14:tracePt t="28402" x="2819400" y="2401888"/>
          <p14:tracePt t="28419" x="2873375" y="2401888"/>
          <p14:tracePt t="28436" x="2887663" y="2401888"/>
          <p14:tracePt t="28452" x="2913063" y="2401888"/>
          <p14:tracePt t="28520" x="2940050" y="2401888"/>
          <p14:tracePt t="30048" x="0" y="0"/>
        </p14:tracePtLst>
        <p14:tracePtLst>
          <p14:tracePt t="37547" x="4873625" y="4697413"/>
          <p14:tracePt t="37910" x="4927600" y="4697413"/>
          <p14:tracePt t="37916" x="4954588" y="4697413"/>
          <p14:tracePt t="37932" x="4968875" y="4697413"/>
          <p14:tracePt t="37945" x="4994275" y="4697413"/>
          <p14:tracePt t="37962" x="5048250" y="4710113"/>
          <p14:tracePt t="37979" x="5116513" y="4710113"/>
          <p14:tracePt t="37994" x="5156200" y="4724400"/>
          <p14:tracePt t="38011" x="5210175" y="4724400"/>
          <p14:tracePt t="38028" x="5222875" y="4724400"/>
          <p14:tracePt t="38030" x="5249863" y="4724400"/>
          <p14:tracePt t="38045" x="5276850" y="4724400"/>
          <p14:tracePt t="38047" x="5303838" y="4724400"/>
          <p14:tracePt t="38061" x="5316538" y="4724400"/>
          <p14:tracePt t="38064" x="5343525" y="4724400"/>
          <p14:tracePt t="38078" x="5411788" y="4724400"/>
          <p14:tracePt t="38094" x="5559425" y="4657725"/>
          <p14:tracePt t="38111" x="5638800" y="4643438"/>
          <p14:tracePt t="38129" x="5653088" y="4643438"/>
          <p14:tracePt t="39290" x="5680075" y="4643438"/>
          <p14:tracePt t="39302" x="5719763" y="4697413"/>
          <p14:tracePt t="39309" x="5719763" y="4724400"/>
          <p14:tracePt t="39316" x="5746750" y="4724400"/>
          <p14:tracePt t="39326" x="5773738" y="4737100"/>
          <p14:tracePt t="39343" x="5813425" y="4764088"/>
          <p14:tracePt t="39346" x="5840413" y="4764088"/>
          <p14:tracePt t="39360" x="5867400" y="4791075"/>
          <p14:tracePt t="39377" x="5935663" y="4791075"/>
          <p14:tracePt t="39394" x="5975350" y="4791075"/>
          <p14:tracePt t="39410" x="6002338" y="4805363"/>
          <p14:tracePt t="39426" x="6029325" y="4805363"/>
          <p14:tracePt t="39443" x="6069013" y="4805363"/>
          <p14:tracePt t="39460" x="6096000" y="4805363"/>
          <p14:tracePt t="39463" x="6108700" y="4805363"/>
          <p14:tracePt t="39476" x="6135688" y="4805363"/>
          <p14:tracePt t="39479" x="6162675" y="4805363"/>
          <p14:tracePt t="39494" x="6176963" y="4805363"/>
          <p14:tracePt t="39496" x="6203950" y="4805363"/>
          <p14:tracePt t="39509" x="6256338" y="4805363"/>
          <p14:tracePt t="39565" x="6270625" y="4805363"/>
          <p14:tracePt t="40928" x="0" y="0"/>
        </p14:tracePtLst>
        <p14:tracePtLst>
          <p14:tracePt t="48794" x="4954588" y="2012950"/>
          <p14:tracePt t="52405" x="4954588" y="2027238"/>
          <p14:tracePt t="52413" x="4954588" y="2052638"/>
          <p14:tracePt t="52421" x="4954588" y="2079625"/>
          <p14:tracePt t="52424" x="4954588" y="2093913"/>
          <p14:tracePt t="52434" x="4954588" y="2120900"/>
          <p14:tracePt t="52449" x="4954588" y="2160588"/>
          <p14:tracePt t="52466" x="4954588" y="2187575"/>
          <p14:tracePt t="52482" x="4954588" y="2214563"/>
          <p14:tracePt t="52484" x="4954588" y="2241550"/>
          <p14:tracePt t="52501" x="4954588" y="2254250"/>
          <p14:tracePt t="52587" x="4954588" y="2281238"/>
          <p14:tracePt t="52595" x="4954588" y="2308225"/>
          <p14:tracePt t="52612" x="4954588" y="2322513"/>
          <p14:tracePt t="52620" x="4968875" y="2322513"/>
          <p14:tracePt t="52635" x="4968875" y="2347913"/>
          <p14:tracePt t="52651" x="4968875" y="2374900"/>
          <p14:tracePt t="52666" x="4968875" y="2389188"/>
          <p14:tracePt t="52695" x="4968875" y="2416175"/>
          <p14:tracePt t="52704" x="4968875" y="2443163"/>
          <p14:tracePt t="52750" x="4968875" y="2470150"/>
          <p14:tracePt t="52781" x="4968875" y="2482850"/>
          <p14:tracePt t="52790" x="4968875" y="2509838"/>
          <p14:tracePt t="52804" x="4968875" y="2536825"/>
          <p14:tracePt t="52836" x="4968875" y="2549525"/>
          <p14:tracePt t="52860" x="4968875" y="2576513"/>
          <p14:tracePt t="52923" x="4968875" y="2603500"/>
          <p14:tracePt t="52937" x="4968875" y="2630488"/>
          <p14:tracePt t="52944" x="4968875" y="2643188"/>
          <p14:tracePt t="52952" x="4968875" y="2670175"/>
          <p14:tracePt t="52967" x="4954588" y="2670175"/>
          <p14:tracePt t="53046" x="4954588" y="2697163"/>
          <p14:tracePt t="53054" x="4954588" y="2711450"/>
          <p14:tracePt t="53067" x="4954588" y="2738438"/>
          <p14:tracePt t="53083" x="4954588" y="2765425"/>
          <p14:tracePt t="53116" x="4954588" y="2778125"/>
          <p14:tracePt t="53222" x="4954588" y="2805113"/>
          <p14:tracePt t="53236" x="4954588" y="2832100"/>
          <p14:tracePt t="53249" x="4954588" y="2859088"/>
          <p14:tracePt t="53272" x="4954588" y="2871788"/>
          <p14:tracePt t="53294" x="4954588" y="2898775"/>
          <p14:tracePt t="53310" x="4954588" y="2925763"/>
          <p14:tracePt t="53325" x="4954588" y="2938463"/>
          <p14:tracePt t="53341" x="4954588" y="2965450"/>
          <p14:tracePt t="53470" x="4954588" y="2992438"/>
          <p14:tracePt t="53583" x="4954588" y="3019425"/>
          <p14:tracePt t="54411" x="0" y="0"/>
        </p14:tracePtLst>
        <p14:tracePtLst>
          <p14:tracePt t="60439" x="2792413" y="2790825"/>
          <p14:tracePt t="60471" x="2806700" y="2790825"/>
          <p14:tracePt t="60541" x="2819400" y="2790825"/>
          <p14:tracePt t="60557" x="2846388" y="2790825"/>
          <p14:tracePt t="60563" x="2900363" y="2790825"/>
          <p14:tracePt t="60577" x="2940050" y="2790825"/>
          <p14:tracePt t="60581" x="3008313" y="2765425"/>
          <p14:tracePt t="60592" x="3087688" y="2765425"/>
          <p14:tracePt t="60595" x="3141663" y="2765425"/>
          <p14:tracePt t="60609" x="3222625" y="2738438"/>
          <p14:tracePt t="60626" x="3262313" y="2738438"/>
          <p14:tracePt t="61010" x="3289300" y="2738438"/>
          <p14:tracePt t="61026" x="3303588" y="2738438"/>
          <p14:tracePt t="61038" x="3409950" y="2778125"/>
          <p14:tracePt t="61049" x="3463925" y="2778125"/>
          <p14:tracePt t="61058" x="3490913" y="2790825"/>
          <p14:tracePt t="61075" x="3530600" y="2817813"/>
          <p14:tracePt t="61078" x="3557588" y="2817813"/>
          <p14:tracePt t="61093" x="3692525" y="2844800"/>
          <p14:tracePt t="61108" x="3827463" y="2871788"/>
          <p14:tracePt t="61125" x="3879850" y="2871788"/>
          <p14:tracePt t="61142" x="3894138" y="2871788"/>
          <p14:tracePt t="61186" x="3921125" y="2871788"/>
          <p14:tracePt t="61249" x="3921125" y="2898775"/>
          <p14:tracePt t="61295" x="3921125" y="2925763"/>
          <p14:tracePt t="61351" x="3906838" y="2938463"/>
          <p14:tracePt t="61359" x="3894138" y="2965450"/>
          <p14:tracePt t="61370" x="3840163" y="2992438"/>
          <p14:tracePt t="61375" x="3813175" y="3019425"/>
          <p14:tracePt t="61383" x="3800475" y="3033713"/>
          <p14:tracePt t="61391" x="3773488" y="3060700"/>
          <p14:tracePt t="61408" x="3719513" y="3100388"/>
          <p14:tracePt t="61411" x="3705225" y="3127375"/>
          <p14:tracePt t="61426" x="3652838" y="3154363"/>
          <p14:tracePt t="61442" x="3638550" y="3181350"/>
          <p14:tracePt t="61444" x="3611563" y="3194050"/>
          <p14:tracePt t="61459" x="3584575" y="3221038"/>
          <p14:tracePt t="61475" x="3544888" y="3248025"/>
          <p14:tracePt t="61492" x="3490913" y="3287713"/>
          <p14:tracePt t="61508" x="3382963" y="3341688"/>
          <p14:tracePt t="61525" x="3276600" y="3395663"/>
          <p14:tracePt t="61528" x="3222625" y="3422650"/>
          <p14:tracePt t="61542" x="3168650" y="3449638"/>
          <p14:tracePt t="61546" x="3141663" y="3476625"/>
          <p14:tracePt t="61558" x="3128963" y="3476625"/>
          <p14:tracePt t="61599" x="3101975" y="3502025"/>
          <p14:tracePt t="61613" x="3048000" y="3529013"/>
          <p14:tracePt t="61622" x="3035300" y="3529013"/>
          <p14:tracePt t="61629" x="3008313" y="3543300"/>
          <p14:tracePt t="61641" x="2981325" y="3570288"/>
          <p14:tracePt t="61645" x="2954338" y="3570288"/>
          <p14:tracePt t="61658" x="2954338" y="3597275"/>
          <p14:tracePt t="61676" x="2940050" y="3597275"/>
          <p14:tracePt t="61692" x="2913063" y="3597275"/>
          <p14:tracePt t="61806" x="2887663" y="3609975"/>
          <p14:tracePt t="61824" x="2846388" y="3663950"/>
          <p14:tracePt t="61835" x="2819400" y="3690938"/>
          <p14:tracePt t="61841" x="2792413" y="3703638"/>
          <p14:tracePt t="61858" x="2752725" y="3757613"/>
          <p14:tracePt t="61874" x="2713038" y="3797300"/>
          <p14:tracePt t="61880" x="2686050" y="3851275"/>
          <p14:tracePt t="61891" x="2659063" y="3905250"/>
          <p14:tracePt t="61894" x="2590800" y="3998913"/>
          <p14:tracePt t="61909" x="2538413" y="4133850"/>
          <p14:tracePt t="61925" x="2511425" y="4308475"/>
          <p14:tracePt t="61941" x="2524125" y="4456113"/>
          <p14:tracePt t="61958" x="2578100" y="4535488"/>
          <p14:tracePt t="61974" x="2590800" y="4549775"/>
          <p14:tracePt t="61991" x="2617788" y="4549775"/>
          <p14:tracePt t="62033" x="2644775" y="4549775"/>
          <p14:tracePt t="62074" x="2659063" y="4576763"/>
          <p14:tracePt t="62081" x="2686050" y="4603750"/>
          <p14:tracePt t="62091" x="2686050" y="4616450"/>
          <p14:tracePt t="62108" x="2738438" y="4697413"/>
          <p14:tracePt t="62124" x="2779713" y="4764088"/>
          <p14:tracePt t="62127" x="2806700" y="4818063"/>
          <p14:tracePt t="62141" x="2833688" y="4845050"/>
          <p14:tracePt t="62143" x="2860675" y="4872038"/>
          <p14:tracePt t="62158" x="2860675" y="4899025"/>
          <p14:tracePt t="62160" x="2873375" y="4911725"/>
          <p14:tracePt t="62175" x="2927350" y="4938713"/>
          <p14:tracePt t="62191" x="2954338" y="4978400"/>
          <p14:tracePt t="62209" x="2967038" y="5005388"/>
          <p14:tracePt t="62224" x="2967038" y="5059363"/>
          <p14:tracePt t="62241" x="2967038" y="5100638"/>
          <p14:tracePt t="62258" x="2954338" y="5167313"/>
          <p14:tracePt t="62260" x="2927350" y="5260975"/>
          <p14:tracePt t="62275" x="2900363" y="5368925"/>
          <p14:tracePt t="62292" x="2900363" y="5475288"/>
          <p14:tracePt t="62308" x="2913063" y="5543550"/>
          <p14:tracePt t="62324" x="2940050" y="5595938"/>
          <p14:tracePt t="62341" x="2981325" y="5637213"/>
          <p14:tracePt t="62357" x="3021013" y="5676900"/>
          <p14:tracePt t="62361" x="3048000" y="5676900"/>
          <p14:tracePt t="62377" x="3048000" y="5703888"/>
          <p14:tracePt t="62391" x="3087688" y="5703888"/>
          <p14:tracePt t="62408" x="3114675" y="5730875"/>
          <p14:tracePt t="62424" x="3168650" y="5770563"/>
          <p14:tracePt t="62441" x="3208338" y="5824538"/>
          <p14:tracePt t="62458" x="3235325" y="5891213"/>
          <p14:tracePt t="62461" x="3262313" y="5945188"/>
          <p14:tracePt t="62480" x="3316288" y="6026150"/>
          <p14:tracePt t="62486" x="3330575" y="6053138"/>
          <p14:tracePt t="62494" x="3357563" y="6065838"/>
          <p14:tracePt t="62502" x="3382963" y="6092825"/>
          <p14:tracePt t="62510" x="3409950" y="6119813"/>
          <p14:tracePt t="62525" x="3451225" y="6119813"/>
          <p14:tracePt t="62541" x="3478213" y="6146800"/>
          <p14:tracePt t="62558" x="3490913" y="6146800"/>
          <p14:tracePt t="62587" x="3517900" y="6146800"/>
          <p14:tracePt t="62721" x="3517900" y="6159500"/>
          <p14:tracePt t="62741" x="3544888" y="6159500"/>
          <p14:tracePt t="62765" x="3557588" y="6159500"/>
          <p14:tracePt t="62773" x="3584575" y="6159500"/>
          <p14:tracePt t="62783" x="3611563" y="6159500"/>
          <p14:tracePt t="62790" x="3638550" y="6159500"/>
          <p14:tracePt t="62807" x="3679825" y="6132513"/>
          <p14:tracePt t="62824" x="3705225" y="6107113"/>
          <p14:tracePt t="62828" x="3719513" y="6107113"/>
          <p14:tracePt t="63610" x="3746500" y="6080125"/>
          <p14:tracePt t="63618" x="3773488" y="6080125"/>
          <p14:tracePt t="63625" x="3800475" y="6080125"/>
          <p14:tracePt t="63640" x="3840163" y="6065838"/>
          <p14:tracePt t="63656" x="3867150" y="6038850"/>
          <p14:tracePt t="65089" x="3948113" y="6011863"/>
          <p14:tracePt t="65105" x="3987800" y="6011863"/>
          <p14:tracePt t="65113" x="4014788" y="6011863"/>
          <p14:tracePt t="65120" x="4027488" y="5984875"/>
          <p14:tracePt t="65124" x="4054475" y="5984875"/>
          <p14:tracePt t="65132" x="4081463" y="5984875"/>
          <p14:tracePt t="65148" x="4095750" y="5984875"/>
          <p14:tracePt t="65163" x="4122738" y="5984875"/>
          <p14:tracePt t="65172" x="4149725" y="5984875"/>
          <p14:tracePt t="65188" x="4189413" y="5984875"/>
          <p14:tracePt t="65205" x="4243388" y="5984875"/>
          <p14:tracePt t="65222" x="4256088" y="5984875"/>
          <p14:tracePt t="65250" x="4283075" y="5984875"/>
          <p14:tracePt t="65257" x="4310063" y="5984875"/>
          <p14:tracePt t="65272" x="4376738" y="5984875"/>
          <p14:tracePt t="65288" x="4403725" y="5984875"/>
          <p14:tracePt t="65305" x="4430713" y="5984875"/>
          <p14:tracePt t="65322" x="4445000" y="5984875"/>
          <p14:tracePt t="65357" x="4471988" y="5984875"/>
          <p14:tracePt t="65382" x="4497388" y="5984875"/>
          <p14:tracePt t="65388" x="4511675" y="5984875"/>
          <p14:tracePt t="65398" x="4538663" y="5984875"/>
          <p14:tracePt t="65406" x="4565650" y="5984875"/>
          <p14:tracePt t="65421" x="4632325" y="5984875"/>
          <p14:tracePt t="65438" x="4686300" y="5984875"/>
          <p14:tracePt t="65443" x="4699000" y="5984875"/>
          <p14:tracePt t="65459" x="4725988" y="5984875"/>
          <p14:tracePt t="65472" x="4752975" y="5984875"/>
          <p14:tracePt t="65488" x="4794250" y="5984875"/>
          <p14:tracePt t="65505" x="4846638" y="5984875"/>
          <p14:tracePt t="66148" x="4860925" y="5984875"/>
          <p14:tracePt t="66161" x="4860925" y="5999163"/>
          <p14:tracePt t="66185" x="4887913" y="5999163"/>
          <p14:tracePt t="66192" x="4914900" y="5999163"/>
          <p14:tracePt t="66204" x="4927600" y="5999163"/>
          <p14:tracePt t="66221" x="4981575" y="5999163"/>
          <p14:tracePt t="66238" x="5021263" y="5984875"/>
          <p14:tracePt t="66254" x="5075238" y="5972175"/>
          <p14:tracePt t="66271" x="5141913" y="5945188"/>
          <p14:tracePt t="66288" x="5183188" y="5918200"/>
          <p14:tracePt t="66290" x="5237163" y="5891213"/>
          <p14:tracePt t="66305" x="5264150" y="5891213"/>
          <p14:tracePt t="66307" x="5276850" y="5891213"/>
          <p14:tracePt t="66321" x="5303838" y="5891213"/>
          <p14:tracePt t="66882" x="5330825" y="5891213"/>
          <p14:tracePt t="66901" x="5357813" y="5891213"/>
          <p14:tracePt t="66908" x="5370513" y="5905500"/>
          <p14:tracePt t="66921" x="5451475" y="5932488"/>
          <p14:tracePt t="66939" x="5586413" y="5959475"/>
          <p14:tracePt t="66954" x="5734050" y="5984875"/>
          <p14:tracePt t="66971" x="5867400" y="5984875"/>
          <p14:tracePt t="66987" x="5948363" y="6038850"/>
          <p14:tracePt t="67004" x="5961063" y="6038850"/>
          <p14:tracePt t="67006" x="5988050" y="6038850"/>
          <p14:tracePt t="67020" x="6015038" y="6038850"/>
          <p14:tracePt t="67022" x="6042025" y="6038850"/>
          <p14:tracePt t="67039" x="6056313" y="6065838"/>
          <p14:tracePt t="67054" x="6083300" y="6065838"/>
          <p14:tracePt t="67056" x="6108700" y="6065838"/>
          <p14:tracePt t="67070" x="6122988" y="6065838"/>
          <p14:tracePt t="67087" x="6149975" y="6065838"/>
          <p14:tracePt t="67103" x="6176963" y="6065838"/>
          <p14:tracePt t="67120" x="6203950" y="6065838"/>
          <p14:tracePt t="67137" x="6243638" y="6065838"/>
          <p14:tracePt t="67139" x="6270625" y="6065838"/>
          <p14:tracePt t="67153" x="6283325" y="6065838"/>
          <p14:tracePt t="67156" x="6310313" y="6065838"/>
          <p14:tracePt t="67171" x="6337300" y="6065838"/>
          <p14:tracePt t="67187" x="6351588" y="6065838"/>
          <p14:tracePt t="6836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Procenten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297242"/>
                <a:ext cx="6715126" cy="4508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Sinds 2005 is de gemiddelde verkoopprijs van een woning gestegen van 223 duizend euro naar 423 duizend euro.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 hoeveel procent is de verkoopprijs toegenomen?</a:t>
                </a: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1: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Hier is 223 duizend euro gelijk aan 100%.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de getallen in de tabel.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duizend euro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4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Rekenen via 1: </a:t>
                </a:r>
                <a14:m>
                  <m:oMath xmlns:m="http://schemas.openxmlformats.org/officeDocument/2006/math">
                    <m:r>
                      <a:rPr lang="nl-NL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100%</m:t>
                    </m:r>
                    <m:r>
                      <a:rPr lang="nl-NL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223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423=189,7%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297242"/>
                <a:ext cx="6715126" cy="4508927"/>
              </a:xfrm>
              <a:prstGeom prst="rect">
                <a:avLst/>
              </a:prstGeom>
              <a:blipFill>
                <a:blip r:embed="rId5"/>
                <a:stretch>
                  <a:fillRect l="-1181" t="-947" r="-1907" b="-175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74B2365B-D809-C7CE-55F2-0B0777BCF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180" y="2877501"/>
            <a:ext cx="3644124" cy="3298743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51DEEBA-A789-1238-0CD5-34E90DB4B1DC}"/>
              </a:ext>
            </a:extLst>
          </p:cNvPr>
          <p:cNvGrpSpPr/>
          <p:nvPr/>
        </p:nvGrpSpPr>
        <p:grpSpPr>
          <a:xfrm>
            <a:off x="2458102" y="2416601"/>
            <a:ext cx="2572065" cy="352220"/>
            <a:chOff x="2171373" y="4119053"/>
            <a:chExt cx="2572065" cy="352220"/>
          </a:xfrm>
        </p:grpSpPr>
        <p:cxnSp>
          <p:nvCxnSpPr>
            <p:cNvPr id="4" name="Rechte verbindingslijn met pijl 3">
              <a:extLst>
                <a:ext uri="{FF2B5EF4-FFF2-40B4-BE49-F238E27FC236}">
                  <a16:creationId xmlns:a16="http://schemas.microsoft.com/office/drawing/2014/main" id="{6D79028B-812A-60B7-F2D1-DFB810663D99}"/>
                </a:ext>
              </a:extLst>
            </p:cNvPr>
            <p:cNvCxnSpPr>
              <a:cxnSpLocks/>
            </p:cNvCxnSpPr>
            <p:nvPr/>
          </p:nvCxnSpPr>
          <p:spPr>
            <a:xfrm>
              <a:off x="2171373" y="4468868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BB0C206C-A145-6964-FC28-1758EC1202AA}"/>
                    </a:ext>
                  </a:extLst>
                </p:cNvPr>
                <p:cNvSpPr txBox="1"/>
                <p:nvPr/>
              </p:nvSpPr>
              <p:spPr>
                <a:xfrm>
                  <a:off x="2171373" y="4119053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÷223</m:t>
                        </m:r>
                      </m:oMath>
                    </m:oMathPara>
                  </a14:m>
                  <a:endParaRPr lang="nl-N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BB0C206C-A145-6964-FC28-1758EC1202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373" y="4119053"/>
                  <a:ext cx="882869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EB07F7FA-9C49-9999-650F-8C034F323B2E}"/>
                </a:ext>
              </a:extLst>
            </p:cNvPr>
            <p:cNvCxnSpPr>
              <a:cxnSpLocks/>
            </p:cNvCxnSpPr>
            <p:nvPr/>
          </p:nvCxnSpPr>
          <p:spPr>
            <a:xfrm>
              <a:off x="3860569" y="4471273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kstvak 18">
                  <a:extLst>
                    <a:ext uri="{FF2B5EF4-FFF2-40B4-BE49-F238E27FC236}">
                      <a16:creationId xmlns:a16="http://schemas.microsoft.com/office/drawing/2014/main" id="{E0B86FD5-6515-1DDA-2B7C-7B11F26D5229}"/>
                    </a:ext>
                  </a:extLst>
                </p:cNvPr>
                <p:cNvSpPr txBox="1"/>
                <p:nvPr/>
              </p:nvSpPr>
              <p:spPr>
                <a:xfrm>
                  <a:off x="3860569" y="4153714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423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kstvak 18">
                  <a:extLst>
                    <a:ext uri="{FF2B5EF4-FFF2-40B4-BE49-F238E27FC236}">
                      <a16:creationId xmlns:a16="http://schemas.microsoft.com/office/drawing/2014/main" id="{E0B86FD5-6515-1DDA-2B7C-7B11F26D5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0569" y="4153714"/>
                  <a:ext cx="882869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0" name="Tabel 19">
            <a:extLst>
              <a:ext uri="{FF2B5EF4-FFF2-40B4-BE49-F238E27FC236}">
                <a16:creationId xmlns:a16="http://schemas.microsoft.com/office/drawing/2014/main" id="{E07EF38D-0941-E44B-1E92-B159BA6A2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152"/>
              </p:ext>
            </p:extLst>
          </p:nvPr>
        </p:nvGraphicFramePr>
        <p:xfrm>
          <a:off x="1082052" y="2867718"/>
          <a:ext cx="5399999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0309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686539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903151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223 duizend euro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pic>
        <p:nvPicPr>
          <p:cNvPr id="2050" name="Picture 2" descr="Wat moet ik als alleenstaande met een koopwoning? | De Volkskrant">
            <a:extLst>
              <a:ext uri="{FF2B5EF4-FFF2-40B4-BE49-F238E27FC236}">
                <a16:creationId xmlns:a16="http://schemas.microsoft.com/office/drawing/2014/main" id="{8E86C06A-2317-2949-F9CC-DCA7EAE1F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42" y="1190359"/>
            <a:ext cx="2880000" cy="162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A58E6C6-CC4D-4CB0-8697-64A8A445EAF9}"/>
              </a:ext>
            </a:extLst>
          </p:cNvPr>
          <p:cNvSpPr txBox="1"/>
          <p:nvPr/>
        </p:nvSpPr>
        <p:spPr>
          <a:xfrm>
            <a:off x="1359709" y="5914848"/>
            <a:ext cx="5575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Dus toename is 189,7% - 100% = 89,7%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E66D373-6A32-4A64-8BB2-215E2ECD28EE}"/>
              </a:ext>
            </a:extLst>
          </p:cNvPr>
          <p:cNvSpPr txBox="1"/>
          <p:nvPr/>
        </p:nvSpPr>
        <p:spPr>
          <a:xfrm>
            <a:off x="3074615" y="3397546"/>
            <a:ext cx="1414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duizend euro</a:t>
            </a:r>
          </a:p>
          <a:p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CBBBB61-50BF-4E48-AA63-1CF56C9FF07E}"/>
              </a:ext>
            </a:extLst>
          </p:cNvPr>
          <p:cNvSpPr txBox="1"/>
          <p:nvPr/>
        </p:nvSpPr>
        <p:spPr>
          <a:xfrm>
            <a:off x="4661387" y="3369800"/>
            <a:ext cx="182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423 duizend euro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5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51"/>
    </mc:Choice>
    <mc:Fallback xmlns="">
      <p:transition spd="slow" advTm="100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8899" x="2644775" y="2335213"/>
          <p14:tracePt t="20419" x="2671763" y="2362200"/>
          <p14:tracePt t="20427" x="2698750" y="2362200"/>
          <p14:tracePt t="20432" x="2698750" y="2389188"/>
          <p14:tracePt t="20436" x="2713038" y="2401888"/>
          <p14:tracePt t="20443" x="2738438" y="2401888"/>
          <p14:tracePt t="20449" x="2738438" y="2428875"/>
          <p14:tracePt t="20464" x="2792413" y="2455863"/>
          <p14:tracePt t="20466" x="2819400" y="2482850"/>
          <p14:tracePt t="20480" x="2860675" y="2482850"/>
          <p14:tracePt t="20483" x="2954338" y="2509838"/>
          <p14:tracePt t="20497" x="2994025" y="2536825"/>
          <p14:tracePt t="20514" x="3074988" y="2549525"/>
          <p14:tracePt t="20531" x="3114675" y="2576513"/>
          <p14:tracePt t="20590" x="3141663" y="2603500"/>
          <p14:tracePt t="20598" x="3155950" y="2617788"/>
          <p14:tracePt t="20606" x="3182938" y="2617788"/>
          <p14:tracePt t="20613" x="3208338" y="2643188"/>
          <p14:tracePt t="20630" x="3276600" y="2670175"/>
          <p14:tracePt t="20647" x="3382963" y="2670175"/>
          <p14:tracePt t="20663" x="3463925" y="2697163"/>
          <p14:tracePt t="20680" x="3530600" y="2724150"/>
          <p14:tracePt t="20683" x="3557588" y="2724150"/>
          <p14:tracePt t="20697" x="3584575" y="2724150"/>
          <p14:tracePt t="20699" x="3625850" y="2724150"/>
          <p14:tracePt t="20713" x="3652838" y="2724150"/>
          <p14:tracePt t="20715" x="3705225" y="2724150"/>
          <p14:tracePt t="20730" x="3867150" y="2724150"/>
          <p14:tracePt t="20746" x="4014788" y="2711450"/>
          <p14:tracePt t="20763" x="4149725" y="2711450"/>
          <p14:tracePt t="20779" x="4324350" y="2711450"/>
          <p14:tracePt t="20797" x="4497388" y="2684463"/>
          <p14:tracePt t="20799" x="4578350" y="2684463"/>
          <p14:tracePt t="20813" x="4672013" y="2684463"/>
          <p14:tracePt t="20815" x="4699000" y="2684463"/>
          <p14:tracePt t="20830" x="4740275" y="2684463"/>
          <p14:tracePt t="20833" x="4833938" y="2684463"/>
          <p14:tracePt t="20847" x="4941888" y="2697163"/>
          <p14:tracePt t="20864" x="4981575" y="2711450"/>
          <p14:tracePt t="20880" x="5048250" y="2738438"/>
          <p14:tracePt t="20902" x="5129213" y="2738438"/>
          <p14:tracePt t="20908" x="5141913" y="2765425"/>
          <p14:tracePt t="20912" x="5168900" y="2765425"/>
          <p14:tracePt t="20917" x="5195888" y="2765425"/>
          <p14:tracePt t="20925" x="5276850" y="2790825"/>
          <p14:tracePt t="20934" x="5357813" y="2790825"/>
          <p14:tracePt t="20947" x="5532438" y="2790825"/>
          <p14:tracePt t="20964" x="5707063" y="2817813"/>
          <p14:tracePt t="20980" x="5840413" y="2817813"/>
          <p14:tracePt t="20996" x="5921375" y="2817813"/>
          <p14:tracePt t="21014" x="5961063" y="2817813"/>
          <p14:tracePt t="21017" x="5961063" y="2805113"/>
          <p14:tracePt t="21030" x="5988050" y="2805113"/>
          <p14:tracePt t="21096" x="6002338" y="2790825"/>
          <p14:tracePt t="21120" x="6002338" y="2765425"/>
          <p14:tracePt t="21158" x="6002338" y="2738438"/>
          <p14:tracePt t="21233" x="6002338" y="2711450"/>
          <p14:tracePt t="21260" x="6002338" y="2697163"/>
          <p14:tracePt t="21292" x="5975350" y="2670175"/>
          <p14:tracePt t="21298" x="5975350" y="2643188"/>
          <p14:tracePt t="21313" x="5975350" y="2630488"/>
          <p14:tracePt t="21330" x="5948363" y="2603500"/>
          <p14:tracePt t="21401" x="5948363" y="2576513"/>
          <p14:tracePt t="21416" x="5948363" y="2549525"/>
          <p14:tracePt t="21432" x="5935663" y="2549525"/>
          <p14:tracePt t="21471" x="5935663" y="2536825"/>
          <p14:tracePt t="22844" x="5908675" y="2536825"/>
          <p14:tracePt t="22859" x="5746750" y="2563813"/>
          <p14:tracePt t="22864" x="5692775" y="2590800"/>
          <p14:tracePt t="22872" x="5665788" y="2617788"/>
          <p14:tracePt t="22886" x="5638800" y="2617788"/>
          <p14:tracePt t="22984" x="5613400" y="2643188"/>
          <p14:tracePt t="22993" x="5599113" y="2643188"/>
          <p14:tracePt t="22998" x="5572125" y="2670175"/>
          <p14:tracePt t="23012" x="5505450" y="2684463"/>
          <p14:tracePt t="23028" x="5478463" y="2711450"/>
          <p14:tracePt t="23045" x="5451475" y="2711450"/>
          <p14:tracePt t="23062" x="5424488" y="2711450"/>
          <p14:tracePt t="23065" x="5411788" y="2711450"/>
          <p14:tracePt t="23078" x="5384800" y="2738438"/>
          <p14:tracePt t="23095" x="5316538" y="2738438"/>
          <p14:tracePt t="23112" x="5264150" y="2738438"/>
          <p14:tracePt t="23128" x="5222875" y="2738438"/>
          <p14:tracePt t="23145" x="5195888" y="2738438"/>
          <p14:tracePt t="23161" x="5156200" y="2765425"/>
          <p14:tracePt t="23166" x="5102225" y="2765425"/>
          <p14:tracePt t="23178" x="5089525" y="2765425"/>
          <p14:tracePt t="23182" x="5035550" y="2765425"/>
          <p14:tracePt t="23195" x="4981575" y="2765425"/>
          <p14:tracePt t="23197" x="4927600" y="2765425"/>
          <p14:tracePt t="23212" x="4833938" y="2765425"/>
          <p14:tracePt t="23228" x="4806950" y="2765425"/>
          <p14:tracePt t="23231" x="4752975" y="2765425"/>
          <p14:tracePt t="23244" x="4619625" y="2790825"/>
          <p14:tracePt t="23262" x="4484688" y="2790825"/>
          <p14:tracePt t="23278" x="4270375" y="2817813"/>
          <p14:tracePt t="23295" x="4054475" y="2844800"/>
          <p14:tracePt t="23311" x="3948113" y="2871788"/>
          <p14:tracePt t="23314" x="3933825" y="2871788"/>
          <p14:tracePt t="23327" x="3906838" y="2871788"/>
          <p14:tracePt t="23329" x="3879850" y="2871788"/>
          <p14:tracePt t="23345" x="3840163" y="2871788"/>
          <p14:tracePt t="23361" x="3800475" y="2871788"/>
          <p14:tracePt t="23378" x="3692525" y="2871788"/>
          <p14:tracePt t="23394" x="3557588" y="2871788"/>
          <p14:tracePt t="23411" x="3382963" y="2871788"/>
          <p14:tracePt t="23427" x="3208338" y="2871788"/>
          <p14:tracePt t="23431" x="3128963" y="2859088"/>
          <p14:tracePt t="23444" x="3074988" y="2859088"/>
          <p14:tracePt t="23447" x="3021013" y="2832100"/>
          <p14:tracePt t="23461" x="2940050" y="2805113"/>
          <p14:tracePt t="23479" x="2900363" y="2805113"/>
          <p14:tracePt t="23495" x="2873375" y="2790825"/>
          <p14:tracePt t="23511" x="2833688" y="2765425"/>
          <p14:tracePt t="23528" x="2752725" y="2738438"/>
          <p14:tracePt t="23544" x="2686050" y="2711450"/>
          <p14:tracePt t="23547" x="2632075" y="2684463"/>
          <p14:tracePt t="23561" x="2578100" y="2657475"/>
          <p14:tracePt t="23563" x="2551113" y="2643188"/>
          <p14:tracePt t="23577" x="2524125" y="2617788"/>
          <p14:tracePt t="23580" x="2497138" y="2617788"/>
          <p14:tracePt t="23594" x="2484438" y="2590800"/>
          <p14:tracePt t="23611" x="2457450" y="2563813"/>
          <p14:tracePt t="23628" x="2430463" y="2549525"/>
          <p14:tracePt t="23644" x="2390775" y="2549525"/>
          <p14:tracePt t="23661" x="2363788" y="2522538"/>
          <p14:tracePt t="23664" x="2363788" y="2495550"/>
          <p14:tracePt t="23677" x="2349500" y="2495550"/>
          <p14:tracePt t="23680" x="2349500" y="2482850"/>
          <p14:tracePt t="23695" x="2322513" y="2455863"/>
          <p14:tracePt t="23711" x="2295525" y="2428875"/>
          <p14:tracePt t="23728" x="2295525" y="2416175"/>
          <p14:tracePt t="23774" x="2268538" y="2416175"/>
          <p14:tracePt t="25224" x="2282825" y="2416175"/>
          <p14:tracePt t="25234" x="2363788" y="2416175"/>
          <p14:tracePt t="25241" x="2416175" y="2416175"/>
          <p14:tracePt t="25245" x="2470150" y="2416175"/>
          <p14:tracePt t="25252" x="2511425" y="2416175"/>
          <p14:tracePt t="25260" x="2565400" y="2416175"/>
          <p14:tracePt t="25276" x="2644775" y="2416175"/>
          <p14:tracePt t="25293" x="2659063" y="2416175"/>
          <p14:tracePt t="25309" x="2686050" y="2416175"/>
          <p14:tracePt t="25326" x="2713038" y="2416175"/>
          <p14:tracePt t="25329" x="2738438" y="2416175"/>
          <p14:tracePt t="25342" x="2752725" y="2416175"/>
          <p14:tracePt t="25344" x="2779713" y="2416175"/>
          <p14:tracePt t="25360" x="2806700" y="2416175"/>
          <p14:tracePt t="25362" x="2819400" y="2416175"/>
          <p14:tracePt t="25376" x="2846388" y="2443163"/>
          <p14:tracePt t="25378" x="2873375" y="2443163"/>
          <p14:tracePt t="25393" x="2913063" y="2443163"/>
          <p14:tracePt t="25409" x="3048000" y="2470150"/>
          <p14:tracePt t="25426" x="3155950" y="2495550"/>
          <p14:tracePt t="25443" x="3235325" y="2495550"/>
          <p14:tracePt t="25460" x="3276600" y="2522538"/>
          <p14:tracePt t="25462" x="3303588" y="2522538"/>
          <p14:tracePt t="25476" x="3330575" y="2522538"/>
          <p14:tracePt t="25479" x="3343275" y="2522538"/>
          <p14:tracePt t="25493" x="3451225" y="2522538"/>
          <p14:tracePt t="25510" x="3625850" y="2522538"/>
          <p14:tracePt t="25526" x="3732213" y="2509838"/>
          <p14:tracePt t="25542" x="3906838" y="2509838"/>
          <p14:tracePt t="25559" x="3948113" y="2509838"/>
          <p14:tracePt t="25563" x="3975100" y="2509838"/>
          <p14:tracePt t="25582" x="4014788" y="2509838"/>
          <p14:tracePt t="25588" x="4041775" y="2509838"/>
          <p14:tracePt t="25596" x="4054475" y="2509838"/>
          <p14:tracePt t="25603" x="4081463" y="2482850"/>
          <p14:tracePt t="25610" x="4108450" y="2482850"/>
          <p14:tracePt t="25642" x="4202113" y="2482850"/>
          <p14:tracePt t="25659" x="4243388" y="2455863"/>
          <p14:tracePt t="25676" x="4297363" y="2455863"/>
          <p14:tracePt t="25692" x="4337050" y="2443163"/>
          <p14:tracePt t="26059" x="4297363" y="2443163"/>
          <p14:tracePt t="26074" x="4256088" y="2470150"/>
          <p14:tracePt t="26079" x="4202113" y="2470150"/>
          <p14:tracePt t="26088" x="4189413" y="2470150"/>
          <p14:tracePt t="26093" x="4162425" y="2470150"/>
          <p14:tracePt t="26109" x="4095750" y="2470150"/>
          <p14:tracePt t="26125" x="3987800" y="2470150"/>
          <p14:tracePt t="26142" x="3879850" y="2470150"/>
          <p14:tracePt t="26160" x="3786188" y="2470150"/>
          <p14:tracePt t="26165" x="3732213" y="2470150"/>
          <p14:tracePt t="26175" x="3679825" y="2470150"/>
          <p14:tracePt t="26178" x="3652838" y="2470150"/>
          <p14:tracePt t="26192" x="3611563" y="2470150"/>
          <p14:tracePt t="26196" x="3584575" y="2470150"/>
          <p14:tracePt t="26209" x="3544888" y="2470150"/>
          <p14:tracePt t="26225" x="3490913" y="2455863"/>
          <p14:tracePt t="26242" x="3451225" y="2443163"/>
          <p14:tracePt t="26259" x="3397250" y="2443163"/>
          <p14:tracePt t="26263" x="3382963" y="2443163"/>
          <p14:tracePt t="26288" x="3357563" y="2416175"/>
          <p14:tracePt t="26296" x="3330575" y="2416175"/>
          <p14:tracePt t="26308" x="3316288" y="2416175"/>
          <p14:tracePt t="26311" x="3289300" y="2416175"/>
          <p14:tracePt t="26342" x="3262313" y="2416175"/>
          <p14:tracePt t="26358" x="3235325" y="2389188"/>
          <p14:tracePt t="26365" x="3222625" y="2389188"/>
          <p14:tracePt t="26376" x="3195638" y="2374900"/>
          <p14:tracePt t="26392" x="3128963" y="2374900"/>
          <p14:tracePt t="26408" x="3074988" y="2347913"/>
          <p14:tracePt t="26411" x="3060700" y="2347913"/>
          <p14:tracePt t="26425" x="3035300" y="2347913"/>
          <p14:tracePt t="26427" x="3035300" y="2322513"/>
          <p14:tracePt t="26443" x="3008313" y="2322513"/>
          <p14:tracePt t="26482" x="2981325" y="2322513"/>
          <p14:tracePt t="26497" x="2967038" y="2295525"/>
          <p14:tracePt t="26514" x="2940050" y="2295525"/>
          <p14:tracePt t="26529" x="2940050" y="2281238"/>
          <p14:tracePt t="26543" x="2913063" y="2281238"/>
          <p14:tracePt t="26559" x="2913063" y="2254250"/>
          <p14:tracePt t="26584" x="2913063" y="2227263"/>
          <p14:tracePt t="26647" x="2900363" y="2227263"/>
          <p14:tracePt t="28047" x="0" y="0"/>
        </p14:tracePtLst>
        <p14:tracePtLst>
          <p14:tracePt t="39964" x="1101725" y="3127375"/>
          <p14:tracePt t="40628" x="1101725" y="3154363"/>
          <p14:tracePt t="40642" x="1087438" y="3208338"/>
          <p14:tracePt t="40649" x="1087438" y="3221038"/>
          <p14:tracePt t="40662" x="1060450" y="3248025"/>
          <p14:tracePt t="40670" x="1060450" y="3275013"/>
          <p14:tracePt t="40680" x="1060450" y="3287713"/>
          <p14:tracePt t="40697" x="1047750" y="3341688"/>
          <p14:tracePt t="40714" x="1020763" y="3381375"/>
          <p14:tracePt t="40717" x="1020763" y="3408363"/>
          <p14:tracePt t="40730" x="993775" y="3435350"/>
          <p14:tracePt t="40732" x="993775" y="3449638"/>
          <p14:tracePt t="40748" x="966788" y="3502025"/>
          <p14:tracePt t="40764" x="966788" y="3516313"/>
          <p14:tracePt t="40780" x="966788" y="3543300"/>
          <p14:tracePt t="40797" x="966788" y="3570288"/>
          <p14:tracePt t="40813" x="966788" y="3597275"/>
          <p14:tracePt t="40830" x="927100" y="3636963"/>
          <p14:tracePt t="40833" x="927100" y="3663950"/>
          <p14:tracePt t="40852" x="900113" y="3703638"/>
          <p14:tracePt t="40858" x="885825" y="3730625"/>
          <p14:tracePt t="40863" x="885825" y="3757613"/>
          <p14:tracePt t="40872" x="885825" y="3771900"/>
          <p14:tracePt t="40880" x="885825" y="3797300"/>
          <p14:tracePt t="40897" x="885825" y="3824288"/>
          <p14:tracePt t="42472" x="885825" y="3838575"/>
          <p14:tracePt t="42487" x="966788" y="3892550"/>
          <p14:tracePt t="42495" x="979488" y="3919538"/>
          <p14:tracePt t="42499" x="1033463" y="3944938"/>
          <p14:tracePt t="42506" x="1087438" y="3971925"/>
          <p14:tracePt t="42513" x="1141413" y="3998913"/>
          <p14:tracePt t="42529" x="1222375" y="4040188"/>
          <p14:tracePt t="42545" x="1328738" y="4092575"/>
          <p14:tracePt t="42562" x="1397000" y="4119563"/>
          <p14:tracePt t="42579" x="1449388" y="4119563"/>
          <p14:tracePt t="42595" x="1490663" y="4160838"/>
          <p14:tracePt t="42612" x="1557338" y="4187825"/>
          <p14:tracePt t="42615" x="1584325" y="4187825"/>
          <p14:tracePt t="42628" x="1611313" y="4187825"/>
          <p14:tracePt t="42632" x="1651000" y="4214813"/>
          <p14:tracePt t="42645" x="1704975" y="4227513"/>
          <p14:tracePt t="42663" x="1771650" y="4254500"/>
          <p14:tracePt t="42679" x="1852613" y="4281488"/>
          <p14:tracePt t="42695" x="1960563" y="4308475"/>
          <p14:tracePt t="42712" x="2093913" y="4375150"/>
          <p14:tracePt t="42729" x="2201863" y="4375150"/>
          <p14:tracePt t="42732" x="2228850" y="4387850"/>
          <p14:tracePt t="42745" x="2255838" y="4387850"/>
          <p14:tracePt t="42747" x="2268538" y="4387850"/>
          <p14:tracePt t="42762" x="2322513" y="4414838"/>
          <p14:tracePt t="42779" x="2363788" y="4414838"/>
          <p14:tracePt t="42795" x="2403475" y="4414838"/>
          <p14:tracePt t="42812" x="2605088" y="4402138"/>
          <p14:tracePt t="42828" x="2954338" y="4321175"/>
          <p14:tracePt t="42845" x="3409950" y="4294188"/>
          <p14:tracePt t="42862" x="3786188" y="4294188"/>
          <p14:tracePt t="42864" x="3960813" y="4294188"/>
          <p14:tracePt t="42879" x="4202113" y="4294188"/>
          <p14:tracePt t="42895" x="4364038" y="4294188"/>
          <p14:tracePt t="42912" x="4538663" y="4254500"/>
          <p14:tracePt t="42928" x="4619625" y="4214813"/>
          <p14:tracePt t="42945" x="4725988" y="4160838"/>
          <p14:tracePt t="42962" x="4794250" y="4106863"/>
          <p14:tracePt t="42978" x="4846638" y="4067175"/>
          <p14:tracePt t="42996" x="4914900" y="3998913"/>
          <p14:tracePt t="43014" x="4954588" y="3919538"/>
          <p14:tracePt t="43028" x="5008563" y="3878263"/>
          <p14:tracePt t="43045" x="5048250" y="3838575"/>
          <p14:tracePt t="43061" x="5102225" y="3784600"/>
          <p14:tracePt t="43065" x="5116513" y="3757613"/>
          <p14:tracePt t="43078" x="5116513" y="3744913"/>
          <p14:tracePt t="43095" x="5141913" y="3717925"/>
          <p14:tracePt t="43112" x="5168900" y="3690938"/>
          <p14:tracePt t="43114" x="5183188" y="3676650"/>
          <p14:tracePt t="43128" x="5183188" y="3649663"/>
          <p14:tracePt t="43130" x="5210175" y="3624263"/>
          <p14:tracePt t="43145" x="5237163" y="3582988"/>
          <p14:tracePt t="43161" x="5264150" y="3556000"/>
          <p14:tracePt t="43178" x="5276850" y="3516313"/>
          <p14:tracePt t="43195" x="5303838" y="3462338"/>
          <p14:tracePt t="43211" x="5330825" y="3422650"/>
          <p14:tracePt t="43214" x="5343525" y="3395663"/>
          <p14:tracePt t="43228" x="5370513" y="3368675"/>
          <p14:tracePt t="43230" x="5370513" y="3355975"/>
          <p14:tracePt t="43245" x="5397500" y="3302000"/>
          <p14:tracePt t="43262" x="5411788" y="3260725"/>
          <p14:tracePt t="43278" x="5438775" y="3221038"/>
          <p14:tracePt t="43295" x="5438775" y="3167063"/>
          <p14:tracePt t="43311" x="5464175" y="3127375"/>
          <p14:tracePt t="43328" x="5491163" y="3073400"/>
          <p14:tracePt t="43331" x="5491163" y="3033713"/>
          <p14:tracePt t="43344" x="5491163" y="3006725"/>
          <p14:tracePt t="43347" x="5491163" y="2979738"/>
          <p14:tracePt t="43361" x="5505450" y="2938463"/>
          <p14:tracePt t="43378" x="5532438" y="2859088"/>
          <p14:tracePt t="43395" x="5559425" y="2817813"/>
          <p14:tracePt t="43411" x="5559425" y="2778125"/>
          <p14:tracePt t="43428" x="5586413" y="2724150"/>
          <p14:tracePt t="43431" x="5586413" y="2684463"/>
          <p14:tracePt t="43446" x="5599113" y="2657475"/>
          <p14:tracePt t="43448" x="5626100" y="2630488"/>
          <p14:tracePt t="43461" x="5626100" y="2603500"/>
          <p14:tracePt t="43463" x="5653088" y="2590800"/>
          <p14:tracePt t="43478" x="5653088" y="2563813"/>
          <p14:tracePt t="43480" x="5653088" y="2536825"/>
          <p14:tracePt t="43494" x="5665788" y="2495550"/>
          <p14:tracePt t="43511" x="5665788" y="2443163"/>
          <p14:tracePt t="43528" x="5665788" y="2401888"/>
          <p14:tracePt t="43545" x="5692775" y="2362200"/>
          <p14:tracePt t="43550" x="5692775" y="2335213"/>
          <p14:tracePt t="43560" x="5692775" y="2308225"/>
          <p14:tracePt t="43563" x="5692775" y="2281238"/>
          <p14:tracePt t="43578" x="5692775" y="2268538"/>
          <p14:tracePt t="43596" x="5692775" y="2241550"/>
          <p14:tracePt t="43620" x="5692775" y="2214563"/>
          <p14:tracePt t="43646" x="5692775" y="2200275"/>
          <p14:tracePt t="43662" x="5719763" y="2174875"/>
          <p14:tracePt t="43674" x="5719763" y="2147888"/>
          <p14:tracePt t="43689" x="5719763" y="2133600"/>
          <p14:tracePt t="43719" x="5719763" y="2106613"/>
          <p14:tracePt t="43778" x="5719763" y="2079625"/>
          <p14:tracePt t="44106" x="5719763" y="2093913"/>
          <p14:tracePt t="44121" x="5746750" y="2120900"/>
          <p14:tracePt t="44128" x="5761038" y="2133600"/>
          <p14:tracePt t="44144" x="5786438" y="2187575"/>
          <p14:tracePt t="44147" x="5786438" y="2200275"/>
          <p14:tracePt t="44161" x="5786438" y="2227263"/>
          <p14:tracePt t="44163" x="5786438" y="2254250"/>
          <p14:tracePt t="44179" x="5786438" y="2268538"/>
          <p14:tracePt t="44193" x="5813425" y="2295525"/>
          <p14:tracePt t="44196" x="5813425" y="2322513"/>
          <p14:tracePt t="44211" x="5813425" y="2362200"/>
          <p14:tracePt t="44227" x="5827713" y="2416175"/>
          <p14:tracePt t="44244" x="5854700" y="2455863"/>
          <p14:tracePt t="44260" x="5881688" y="2509838"/>
          <p14:tracePt t="44277" x="5894388" y="2576513"/>
          <p14:tracePt t="44279" x="5894388" y="2603500"/>
          <p14:tracePt t="44294" x="5921375" y="2643188"/>
          <p14:tracePt t="44296" x="5921375" y="2697163"/>
          <p14:tracePt t="44311" x="5988050" y="2844800"/>
          <p14:tracePt t="44328" x="6015038" y="2952750"/>
          <p14:tracePt t="44344" x="6015038" y="3060700"/>
          <p14:tracePt t="44361" x="6015038" y="3127375"/>
          <p14:tracePt t="44377" x="6015038" y="3194050"/>
          <p14:tracePt t="44394" x="6015038" y="3275013"/>
          <p14:tracePt t="44410" x="6015038" y="3314700"/>
          <p14:tracePt t="44413" x="6015038" y="3341688"/>
          <p14:tracePt t="44427" x="6015038" y="3381375"/>
          <p14:tracePt t="44444" x="6015038" y="3435350"/>
          <p14:tracePt t="44460" x="6015038" y="3476625"/>
          <p14:tracePt t="44477" x="6015038" y="3516313"/>
          <p14:tracePt t="44494" x="6015038" y="3570288"/>
          <p14:tracePt t="44510" x="6015038" y="3597275"/>
          <p14:tracePt t="44513" x="6015038" y="3609975"/>
          <p14:tracePt t="44538" x="6015038" y="3636963"/>
          <p14:tracePt t="44561" x="6015038" y="3663950"/>
          <p14:tracePt t="44576" x="6015038" y="3676650"/>
          <p14:tracePt t="44584" x="6015038" y="3703638"/>
          <p14:tracePt t="44594" x="6002338" y="3730625"/>
          <p14:tracePt t="44610" x="5975350" y="3757613"/>
          <p14:tracePt t="44627" x="5961063" y="3797300"/>
          <p14:tracePt t="44646" x="5961063" y="3824288"/>
          <p14:tracePt t="45723" x="0" y="0"/>
        </p14:tracePtLst>
        <p14:tracePtLst>
          <p14:tracePt t="52382" x="2108200" y="4025900"/>
          <p14:tracePt t="52856" x="2135188" y="4040188"/>
          <p14:tracePt t="52864" x="2147888" y="4052888"/>
          <p14:tracePt t="52877" x="2174875" y="4079875"/>
          <p14:tracePt t="52883" x="2201863" y="4079875"/>
          <p14:tracePt t="52904" x="2201863" y="4106863"/>
          <p14:tracePt t="52912" x="2216150" y="4119563"/>
          <p14:tracePt t="52920" x="2243138" y="4119563"/>
          <p14:tracePt t="52936" x="2268538" y="4146550"/>
          <p14:tracePt t="52953" x="2309813" y="4173538"/>
          <p14:tracePt t="52970" x="2363788" y="4214813"/>
          <p14:tracePt t="52973" x="2376488" y="4240213"/>
          <p14:tracePt t="52987" x="2403475" y="4267200"/>
          <p14:tracePt t="52989" x="2430463" y="4267200"/>
          <p14:tracePt t="53003" x="2457450" y="4281488"/>
          <p14:tracePt t="53005" x="2497138" y="4308475"/>
          <p14:tracePt t="53020" x="2551113" y="4308475"/>
          <p14:tracePt t="53036" x="2590800" y="4308475"/>
          <p14:tracePt t="53053" x="2644775" y="4335463"/>
          <p14:tracePt t="53070" x="2686050" y="4335463"/>
          <p14:tracePt t="53087" x="2725738" y="4362450"/>
          <p14:tracePt t="53090" x="2752725" y="4362450"/>
          <p14:tracePt t="53104" x="2779713" y="4362450"/>
          <p14:tracePt t="53106" x="2792413" y="4362450"/>
          <p14:tracePt t="53122" x="2846388" y="4362450"/>
          <p14:tracePt t="53137" x="2887663" y="4362450"/>
          <p14:tracePt t="53153" x="2967038" y="4362450"/>
          <p14:tracePt t="53170" x="3008313" y="4362450"/>
          <p14:tracePt t="53187" x="3074988" y="4362450"/>
          <p14:tracePt t="53203" x="3128963" y="4362450"/>
          <p14:tracePt t="53220" x="3168650" y="4362450"/>
          <p14:tracePt t="53237" x="3222625" y="4362450"/>
          <p14:tracePt t="53254" x="3262313" y="4348163"/>
          <p14:tracePt t="53294" x="3289300" y="4348163"/>
          <p14:tracePt t="53301" x="3303588" y="4321175"/>
          <p14:tracePt t="53316" x="3330575" y="4321175"/>
          <p14:tracePt t="53333" x="3357563" y="4308475"/>
          <p14:tracePt t="53348" x="3382963" y="4308475"/>
          <p14:tracePt t="53386" x="3397250" y="4281488"/>
          <p14:tracePt t="53402" x="3424238" y="4254500"/>
          <p14:tracePt t="53410" x="3451225" y="4227513"/>
          <p14:tracePt t="53420" x="3463925" y="4227513"/>
          <p14:tracePt t="53437" x="3490913" y="4214813"/>
          <p14:tracePt t="53512" x="3517900" y="4187825"/>
          <p14:tracePt t="53527" x="3544888" y="4160838"/>
          <p14:tracePt t="53616" x="3557588" y="4146550"/>
          <p14:tracePt t="53622" x="3557588" y="4119563"/>
          <p14:tracePt t="53628" x="3584575" y="4119563"/>
          <p14:tracePt t="53690" x="3584575" y="4092575"/>
          <p14:tracePt t="53746" x="3584575" y="4079875"/>
          <p14:tracePt t="53761" x="3584575" y="4052888"/>
          <p14:tracePt t="53791" x="3584575" y="4025900"/>
          <p14:tracePt t="53799" x="3584575" y="3998913"/>
          <p14:tracePt t="53817" x="3611563" y="3986213"/>
          <p14:tracePt t="53878" x="3611563" y="3959225"/>
          <p14:tracePt t="60099" x="0" y="0"/>
        </p14:tracePtLst>
        <p14:tracePtLst>
          <p14:tracePt t="63131" x="2686050" y="3703638"/>
          <p14:tracePt t="63378" x="2725738" y="3730625"/>
          <p14:tracePt t="63381" x="2779713" y="3757613"/>
          <p14:tracePt t="63395" x="2954338" y="3784600"/>
          <p14:tracePt t="63411" x="3168650" y="3824288"/>
          <p14:tracePt t="63428" x="3330575" y="3824288"/>
          <p14:tracePt t="63445" x="3505200" y="3824288"/>
          <p14:tracePt t="63461" x="3652838" y="3811588"/>
          <p14:tracePt t="63479" x="3719513" y="3784600"/>
          <p14:tracePt t="63528" x="3746500" y="3784600"/>
          <p14:tracePt t="63606" x="3773488" y="3784600"/>
          <p14:tracePt t="63615" x="3786188" y="3797300"/>
          <p14:tracePt t="63620" x="3786188" y="3811588"/>
          <p14:tracePt t="63627" x="3813175" y="3811588"/>
          <p14:tracePt t="64356" x="3800475" y="3784600"/>
          <p14:tracePt t="64372" x="3800475" y="3744913"/>
          <p14:tracePt t="64380" x="3800475" y="3717925"/>
          <p14:tracePt t="64385" x="3786188" y="3690938"/>
          <p14:tracePt t="64394" x="3759200" y="3663950"/>
          <p14:tracePt t="64411" x="3719513" y="3624263"/>
          <p14:tracePt t="64413" x="3692525" y="3597275"/>
          <p14:tracePt t="64427" x="3665538" y="3582988"/>
          <p14:tracePt t="64430" x="3652838" y="3556000"/>
          <p14:tracePt t="64444" x="3598863" y="3529013"/>
          <p14:tracePt t="64446" x="3571875" y="3502025"/>
          <p14:tracePt t="64460" x="3517900" y="3476625"/>
          <p14:tracePt t="64462" x="3505200" y="3462338"/>
          <p14:tracePt t="64483" x="3397250" y="3408363"/>
          <p14:tracePt t="64491" x="3303588" y="3381375"/>
          <p14:tracePt t="64495" x="3249613" y="3355975"/>
          <p14:tracePt t="64504" x="3222625" y="3328988"/>
          <p14:tracePt t="64510" x="3208338" y="3302000"/>
          <p14:tracePt t="64527" x="3155950" y="3260725"/>
          <p14:tracePt t="64544" x="3114675" y="3208338"/>
          <p14:tracePt t="64547" x="3087688" y="3208338"/>
          <p14:tracePt t="64561" x="3060700" y="3194050"/>
          <p14:tracePt t="64578" x="3048000" y="3140075"/>
          <p14:tracePt t="64594" x="3021013" y="3113088"/>
          <p14:tracePt t="64611" x="2994025" y="3100388"/>
          <p14:tracePt t="64627" x="2981325" y="3073400"/>
          <p14:tracePt t="64644" x="2954338" y="3033713"/>
          <p14:tracePt t="64647" x="2927350" y="3006725"/>
          <p14:tracePt t="64661" x="2900363" y="2979738"/>
          <p14:tracePt t="64663" x="2900363" y="2952750"/>
          <p14:tracePt t="64677" x="2900363" y="2938463"/>
          <p14:tracePt t="64680" x="2887663" y="2938463"/>
          <p14:tracePt t="64694" x="2887663" y="2913063"/>
          <p14:tracePt t="64710" x="2860675" y="2913063"/>
          <p14:tracePt t="64728" x="2860675" y="2886075"/>
          <p14:tracePt t="64744" x="2860675" y="2871788"/>
          <p14:tracePt t="64801" x="2833688" y="2844800"/>
          <p14:tracePt t="66426" x="2846388" y="2844800"/>
          <p14:tracePt t="66438" x="2873375" y="2859088"/>
          <p14:tracePt t="66446" x="2887663" y="2871788"/>
          <p14:tracePt t="66459" x="2913063" y="2871788"/>
          <p14:tracePt t="66462" x="2940050" y="2898775"/>
          <p14:tracePt t="66476" x="2967038" y="2925763"/>
          <p14:tracePt t="66478" x="2981325" y="2938463"/>
          <p14:tracePt t="66493" x="3060700" y="2992438"/>
          <p14:tracePt t="66508" x="3101975" y="3019425"/>
          <p14:tracePt t="66525" x="3208338" y="3046413"/>
          <p14:tracePt t="66542" x="3249613" y="3046413"/>
          <p14:tracePt t="66559" x="3276600" y="3046413"/>
          <p14:tracePt t="66561" x="3303588" y="3046413"/>
          <p14:tracePt t="66576" x="3316288" y="3046413"/>
          <p14:tracePt t="66592" x="3343275" y="3073400"/>
          <p14:tracePt t="66595" x="3370263" y="3073400"/>
          <p14:tracePt t="66609" x="3409950" y="3086100"/>
          <p14:tracePt t="66626" x="3463925" y="3086100"/>
          <p14:tracePt t="66642" x="3505200" y="3086100"/>
          <p14:tracePt t="66659" x="3611563" y="3086100"/>
          <p14:tracePt t="66675" x="3679825" y="3086100"/>
          <p14:tracePt t="66692" x="3759200" y="3073400"/>
          <p14:tracePt t="66695" x="3773488" y="3073400"/>
          <p14:tracePt t="66709" x="3827463" y="3073400"/>
          <p14:tracePt t="66726" x="3867150" y="3073400"/>
          <p14:tracePt t="66742" x="3921125" y="3073400"/>
          <p14:tracePt t="66759" x="3960813" y="3073400"/>
          <p14:tracePt t="66775" x="4002088" y="3073400"/>
          <p14:tracePt t="66779" x="4027488" y="3073400"/>
          <p14:tracePt t="66792" x="4054475" y="3073400"/>
          <p14:tracePt t="66808" x="4095750" y="3073400"/>
          <p14:tracePt t="66811" x="4122738" y="3073400"/>
          <p14:tracePt t="66825" x="4149725" y="3073400"/>
          <p14:tracePt t="66827" x="4162425" y="3060700"/>
          <p14:tracePt t="66842" x="4189413" y="3060700"/>
          <p14:tracePt t="66859" x="4229100" y="3060700"/>
          <p14:tracePt t="66875" x="4283075" y="3033713"/>
          <p14:tracePt t="66892" x="4324350" y="3006725"/>
          <p14:tracePt t="66909" x="4349750" y="3006725"/>
          <p14:tracePt t="66911" x="4376738" y="3006725"/>
          <p14:tracePt t="68442" x="4364038" y="3019425"/>
          <p14:tracePt t="68451" x="4337050" y="3046413"/>
          <p14:tracePt t="68457" x="4324350" y="3060700"/>
          <p14:tracePt t="68474" x="4270375" y="3113088"/>
          <p14:tracePt t="68477" x="4243388" y="3127375"/>
          <p14:tracePt t="68491" x="4229100" y="3154363"/>
          <p14:tracePt t="68507" x="4202113" y="3208338"/>
          <p14:tracePt t="68525" x="4175125" y="3248025"/>
          <p14:tracePt t="68540" x="4162425" y="3275013"/>
          <p14:tracePt t="68557" x="4135438" y="3314700"/>
          <p14:tracePt t="68594" x="4108450" y="3341688"/>
          <p14:tracePt t="68602" x="4081463" y="3368675"/>
          <p14:tracePt t="68609" x="4068763" y="3381375"/>
          <p14:tracePt t="68624" x="4041775" y="3408363"/>
          <p14:tracePt t="68640" x="4014788" y="3449638"/>
          <p14:tracePt t="68657" x="4002088" y="3502025"/>
          <p14:tracePt t="68675" x="3975100" y="3529013"/>
          <p14:tracePt t="68696" x="3948113" y="3570288"/>
          <p14:tracePt t="68708" x="3948113" y="3597275"/>
          <p14:tracePt t="68711" x="3948113" y="3609975"/>
          <p14:tracePt t="68724" x="3933825" y="3609975"/>
          <p14:tracePt t="68726" x="3933825" y="3636963"/>
          <p14:tracePt t="68741" x="3906838" y="3663950"/>
          <p14:tracePt t="68757" x="3906838" y="3703638"/>
          <p14:tracePt t="68774" x="3879850" y="3757613"/>
          <p14:tracePt t="68790" x="3852863" y="3771900"/>
          <p14:tracePt t="68807" x="3852863" y="3797300"/>
          <p14:tracePt t="68824" x="3852863" y="3824288"/>
          <p14:tracePt t="68827" x="3852863" y="3838575"/>
          <p14:tracePt t="68841" x="3840163" y="3865563"/>
          <p14:tracePt t="68857" x="3840163" y="3919538"/>
          <p14:tracePt t="68873" x="3813175" y="3959225"/>
          <p14:tracePt t="68890" x="3813175" y="3998913"/>
          <p14:tracePt t="69124" x="3786188" y="3998913"/>
          <p14:tracePt t="69388" x="3800475" y="3998913"/>
          <p14:tracePt t="69413" x="3800475" y="3971925"/>
          <p14:tracePt t="70553" x="3800475" y="3944938"/>
          <p14:tracePt t="70561" x="3786188" y="3905250"/>
          <p14:tracePt t="70578" x="3773488" y="3878263"/>
          <p14:tracePt t="70588" x="3773488" y="3851275"/>
          <p14:tracePt t="70610" x="3746500" y="3838575"/>
          <p14:tracePt t="70622" x="3746500" y="3811588"/>
          <p14:tracePt t="70639" x="3719513" y="3784600"/>
          <p14:tracePt t="70662" x="3692525" y="3744913"/>
          <p14:tracePt t="70674" x="3679825" y="3717925"/>
          <p14:tracePt t="70689" x="3679825" y="3690938"/>
          <p14:tracePt t="70706" x="3652838" y="3676650"/>
          <p14:tracePt t="70723" x="3652838" y="3649663"/>
          <p14:tracePt t="70739" x="3625850" y="3649663"/>
          <p14:tracePt t="70742" x="3625850" y="3624263"/>
          <p14:tracePt t="70755" x="3625850" y="3609975"/>
          <p14:tracePt t="70757" x="3611563" y="3582988"/>
          <p14:tracePt t="70772" x="3611563" y="3556000"/>
          <p14:tracePt t="70775" x="3584575" y="3543300"/>
          <p14:tracePt t="70788" x="3557588" y="3489325"/>
          <p14:tracePt t="70805" x="3530600" y="3462338"/>
          <p14:tracePt t="70822" x="3517900" y="3449638"/>
          <p14:tracePt t="70841" x="3490913" y="3395663"/>
          <p14:tracePt t="70857" x="3463925" y="3381375"/>
          <p14:tracePt t="70872" x="3463925" y="3355975"/>
          <p14:tracePt t="70874" x="3451225" y="3328988"/>
          <p14:tracePt t="70889" x="3424238" y="3302000"/>
          <p14:tracePt t="70906" x="3424238" y="3287713"/>
          <p14:tracePt t="70922" x="3397250" y="3260725"/>
          <p14:tracePt t="70939" x="3382963" y="3233738"/>
          <p14:tracePt t="70956" x="3382963" y="3221038"/>
          <p14:tracePt t="70972" x="3382963" y="3194050"/>
          <p14:tracePt t="70975" x="3382963" y="3167063"/>
          <p14:tracePt t="70998" x="3357563" y="3167063"/>
          <p14:tracePt t="71006" x="3357563" y="3140075"/>
          <p14:tracePt t="71022" x="3357563" y="3127375"/>
          <p14:tracePt t="71068" x="3357563" y="3100388"/>
          <p14:tracePt t="71100" x="3330575" y="3100388"/>
          <p14:tracePt t="71124" x="3330575" y="3073400"/>
          <p14:tracePt t="71384" x="3330575" y="3060700"/>
          <p14:tracePt t="71392" x="3330575" y="3033713"/>
          <p14:tracePt t="71467" x="3303588" y="3033713"/>
          <p14:tracePt t="71490" x="3303588" y="3006725"/>
          <p14:tracePt t="72639" x="3316288" y="3006725"/>
          <p14:tracePt t="72654" x="3397250" y="3006725"/>
          <p14:tracePt t="72661" x="3451225" y="3006725"/>
          <p14:tracePt t="72667" x="3463925" y="3006725"/>
          <p14:tracePt t="72674" x="3490913" y="3006725"/>
          <p14:tracePt t="72687" x="3544888" y="3006725"/>
          <p14:tracePt t="72704" x="3584575" y="3006725"/>
          <p14:tracePt t="72720" x="3625850" y="2992438"/>
          <p14:tracePt t="72737" x="3679825" y="2992438"/>
          <p14:tracePt t="72754" x="3719513" y="2992438"/>
          <p14:tracePt t="72757" x="3746500" y="2992438"/>
          <p14:tracePt t="72771" x="3773488" y="2992438"/>
          <p14:tracePt t="72773" x="3786188" y="2992438"/>
          <p14:tracePt t="72787" x="3813175" y="2992438"/>
          <p14:tracePt t="72804" x="3840163" y="2965450"/>
          <p14:tracePt t="72821" x="3879850" y="2965450"/>
          <p14:tracePt t="72837" x="3933825" y="2965450"/>
          <p14:tracePt t="72854" x="3975100" y="2938463"/>
          <p14:tracePt t="72870" x="4014788" y="2913063"/>
          <p14:tracePt t="72874" x="4041775" y="2913063"/>
          <p14:tracePt t="72887" x="4068763" y="2898775"/>
          <p14:tracePt t="72890" x="4095750" y="2898775"/>
          <p14:tracePt t="72904" x="4108450" y="2871788"/>
          <p14:tracePt t="72906" x="4135438" y="2871788"/>
          <p14:tracePt t="72920" x="4162425" y="2871788"/>
          <p14:tracePt t="72922" x="4175125" y="2844800"/>
          <p14:tracePt t="72937" x="4202113" y="2844800"/>
          <p14:tracePt t="72954" x="4229100" y="2844800"/>
          <p14:tracePt t="74862" x="0" y="0"/>
        </p14:tracePtLst>
        <p14:tracePtLst>
          <p14:tracePt t="81332" x="5653088" y="5932488"/>
          <p14:tracePt t="81486" x="5665788" y="5932488"/>
          <p14:tracePt t="81500" x="5692775" y="5905500"/>
          <p14:tracePt t="81506" x="5773738" y="5878513"/>
          <p14:tracePt t="81514" x="5800725" y="5851525"/>
          <p14:tracePt t="81530" x="5867400" y="5824538"/>
          <p14:tracePt t="81546" x="5935663" y="5811838"/>
          <p14:tracePt t="81563" x="5988050" y="5784850"/>
          <p14:tracePt t="81580" x="6029325" y="5784850"/>
          <p14:tracePt t="81583" x="6056313" y="5784850"/>
          <p14:tracePt t="81596" x="6083300" y="5784850"/>
          <p14:tracePt t="81614" x="6096000" y="5784850"/>
          <p14:tracePt t="81630" x="6149975" y="5797550"/>
          <p14:tracePt t="81646" x="6189663" y="5797550"/>
          <p14:tracePt t="81663" x="6243638" y="5797550"/>
          <p14:tracePt t="81742" x="6256338" y="5797550"/>
          <p14:tracePt t="81764" x="6256338" y="5811838"/>
          <p14:tracePt t="81795" x="6283325" y="5811838"/>
          <p14:tracePt t="81801" x="6310313" y="5811838"/>
          <p14:tracePt t="81832" x="6324600" y="5811838"/>
          <p14:tracePt t="81840" x="6324600" y="5837238"/>
          <p14:tracePt t="81847" x="6351588" y="5837238"/>
          <p14:tracePt t="81939" x="6378575" y="5837238"/>
          <p14:tracePt t="82423" x="6405563" y="5837238"/>
          <p14:tracePt t="82520" x="6418263" y="5837238"/>
          <p14:tracePt t="85100" x="6418263" y="5824538"/>
          <p14:tracePt t="85110" x="6445250" y="5784850"/>
          <p14:tracePt t="85116" x="6472238" y="5757863"/>
          <p14:tracePt t="85126" x="6484938" y="5730875"/>
          <p14:tracePt t="85133" x="6511925" y="5716588"/>
          <p14:tracePt t="85143" x="6511925" y="5691188"/>
          <p14:tracePt t="85160" x="6538913" y="5649913"/>
          <p14:tracePt t="85163" x="6565900" y="5622925"/>
          <p14:tracePt t="85177" x="6605588" y="5568950"/>
          <p14:tracePt t="85194" x="6646863" y="5529263"/>
          <p14:tracePt t="85210" x="6700838" y="5489575"/>
          <p14:tracePt t="85227" x="6700838" y="5462588"/>
          <p14:tracePt t="85243" x="6727825" y="5421313"/>
          <p14:tracePt t="85260" x="6740525" y="5395913"/>
          <p14:tracePt t="85263" x="6767513" y="5368925"/>
          <p14:tracePt t="85278" x="6794500" y="5341938"/>
          <p14:tracePt t="85280" x="6794500" y="5327650"/>
          <p14:tracePt t="85294" x="6807200" y="5300663"/>
          <p14:tracePt t="85296" x="6834188" y="5273675"/>
          <p14:tracePt t="85310" x="6834188" y="5260975"/>
          <p14:tracePt t="85313" x="6861175" y="5233988"/>
          <p14:tracePt t="85327" x="6875463" y="5180013"/>
          <p14:tracePt t="85344" x="6927850" y="5140325"/>
          <p14:tracePt t="85360" x="6969125" y="5073650"/>
          <p14:tracePt t="85377" x="6996113" y="5019675"/>
          <p14:tracePt t="85381" x="7023100" y="4965700"/>
          <p14:tracePt t="85393" x="7023100" y="4953000"/>
          <p14:tracePt t="85396" x="7050088" y="4926013"/>
          <p14:tracePt t="85410" x="7050088" y="4899025"/>
          <p14:tracePt t="85413" x="7075488" y="4857750"/>
          <p14:tracePt t="85427" x="7075488" y="4805363"/>
          <p14:tracePt t="85444" x="7075488" y="4764088"/>
          <p14:tracePt t="85460" x="7075488" y="4710113"/>
          <p14:tracePt t="85477" x="7089775" y="4670425"/>
          <p14:tracePt t="85493" x="7089775" y="4616450"/>
          <p14:tracePt t="85497" x="7089775" y="4603750"/>
          <p14:tracePt t="85510" x="7089775" y="4522788"/>
          <p14:tracePt t="85527" x="7089775" y="4375150"/>
          <p14:tracePt t="85544" x="7089775" y="4267200"/>
          <p14:tracePt t="85560" x="7089775" y="4160838"/>
          <p14:tracePt t="85577" x="7089775" y="4067175"/>
          <p14:tracePt t="85593" x="7089775" y="3986213"/>
          <p14:tracePt t="85610" x="7089775" y="3944938"/>
          <p14:tracePt t="85613" x="7089775" y="3919538"/>
          <p14:tracePt t="85626" x="7089775" y="3892550"/>
          <p14:tracePt t="85629" x="7089775" y="3878263"/>
          <p14:tracePt t="85643" x="7089775" y="3851275"/>
          <p14:tracePt t="85646" x="7089775" y="3824288"/>
          <p14:tracePt t="85660" x="7089775" y="3811588"/>
          <p14:tracePt t="85662" x="7089775" y="3784600"/>
          <p14:tracePt t="85676" x="7089775" y="3744913"/>
          <p14:tracePt t="85693" x="7089775" y="3663950"/>
          <p14:tracePt t="85710" x="7089775" y="3570288"/>
          <p14:tracePt t="85726" x="7089775" y="3435350"/>
          <p14:tracePt t="85743" x="7089775" y="3328988"/>
          <p14:tracePt t="85745" x="7102475" y="3275013"/>
          <p14:tracePt t="85761" x="7129463" y="3167063"/>
          <p14:tracePt t="85777" x="7129463" y="3113088"/>
          <p14:tracePt t="85793" x="7129463" y="3046413"/>
          <p14:tracePt t="85810" x="7129463" y="3019425"/>
          <p14:tracePt t="85826" x="7129463" y="3006725"/>
          <p14:tracePt t="85843" x="7129463" y="2979738"/>
          <p14:tracePt t="85859" x="7129463" y="2952750"/>
          <p14:tracePt t="85876" x="7129463" y="2913063"/>
          <p14:tracePt t="85879" x="7116763" y="2886075"/>
          <p14:tracePt t="85893" x="7116763" y="2844800"/>
          <p14:tracePt t="85911" x="7116763" y="2790825"/>
          <p14:tracePt t="85926" x="7089775" y="2724150"/>
          <p14:tracePt t="85944" x="7089775" y="2617788"/>
          <p14:tracePt t="85960" x="7089775" y="2549525"/>
          <p14:tracePt t="85976" x="7089775" y="2509838"/>
          <p14:tracePt t="85979" x="7089775" y="2482850"/>
          <p14:tracePt t="85993" x="7089775" y="2455863"/>
          <p14:tracePt t="85995" x="7089775" y="2428875"/>
          <p14:tracePt t="86050" x="7089775" y="2416175"/>
          <p14:tracePt t="86066" x="7089775" y="2389188"/>
          <p14:tracePt t="86074" x="7089775" y="2362200"/>
          <p14:tracePt t="86082" x="7089775" y="2347913"/>
          <p14:tracePt t="86092" x="7089775" y="2322513"/>
          <p14:tracePt t="86095" x="7089775" y="2295525"/>
          <p14:tracePt t="86111" x="7075488" y="2268538"/>
          <p14:tracePt t="86126" x="7075488" y="2254250"/>
          <p14:tracePt t="86143" x="7075488" y="2227263"/>
          <p14:tracePt t="87528" x="7050088" y="2241550"/>
          <p14:tracePt t="87538" x="7023100" y="2254250"/>
          <p14:tracePt t="87543" x="7023100" y="2281238"/>
          <p14:tracePt t="87558" x="7023100" y="2308225"/>
          <p14:tracePt t="87561" x="7023100" y="2335213"/>
          <p14:tracePt t="87575" x="7023100" y="2374900"/>
          <p14:tracePt t="87592" x="6996113" y="2416175"/>
          <p14:tracePt t="87609" x="6996113" y="2443163"/>
          <p14:tracePt t="87625" x="6996113" y="2495550"/>
          <p14:tracePt t="87641" x="6981825" y="2509838"/>
          <p14:tracePt t="87658" x="6981825" y="2536825"/>
          <p14:tracePt t="87675" x="6981825" y="2563813"/>
          <p14:tracePt t="87732" x="6981825" y="2576513"/>
          <p14:tracePt t="87738" x="6981825" y="2603500"/>
          <p14:tracePt t="87754" x="6981825" y="2630488"/>
          <p14:tracePt t="87769" x="6981825" y="2643188"/>
          <p14:tracePt t="87778" x="6981825" y="2670175"/>
          <p14:tracePt t="87791" x="6981825" y="2697163"/>
          <p14:tracePt t="87793" x="6954838" y="2724150"/>
          <p14:tracePt t="87809" x="6927850" y="2738438"/>
          <p14:tracePt t="87825" x="6915150" y="2765425"/>
          <p14:tracePt t="87864" x="6915150" y="2790825"/>
          <p14:tracePt t="87880" x="6888163" y="2790825"/>
          <p14:tracePt t="87886" x="6861175" y="2805113"/>
          <p14:tracePt t="87894" x="6848475" y="2805113"/>
          <p14:tracePt t="87908" x="6821488" y="2832100"/>
          <p14:tracePt t="87910" x="6794500" y="2832100"/>
          <p14:tracePt t="87925" x="6767513" y="2859088"/>
          <p14:tracePt t="87941" x="6753225" y="2886075"/>
          <p14:tracePt t="87957" x="6727825" y="2898775"/>
          <p14:tracePt t="87974" x="6727825" y="2925763"/>
          <p14:tracePt t="87991" x="6700838" y="2965450"/>
          <p14:tracePt t="88008" x="6700838" y="3046413"/>
          <p14:tracePt t="88025" x="6673850" y="3233738"/>
          <p14:tracePt t="88042" x="6673850" y="3368675"/>
          <p14:tracePt t="88058" x="6686550" y="3449638"/>
          <p14:tracePt t="88075" x="6686550" y="3516313"/>
          <p14:tracePt t="88091" x="6686550" y="3597275"/>
          <p14:tracePt t="88110" x="6673850" y="3636963"/>
          <p14:tracePt t="88113" x="6673850" y="3663950"/>
          <p14:tracePt t="88132" x="6673850" y="3703638"/>
          <p14:tracePt t="88145" x="6673850" y="3730625"/>
          <p14:tracePt t="88158" x="6673850" y="3757613"/>
          <p14:tracePt t="88160" x="6673850" y="3771900"/>
          <p14:tracePt t="88191" x="6673850" y="3838575"/>
          <p14:tracePt t="88208" x="6673850" y="3865563"/>
          <p14:tracePt t="88224" x="6673850" y="3919538"/>
          <p14:tracePt t="88241" x="6673850" y="3932238"/>
          <p14:tracePt t="88244" x="6659563" y="3959225"/>
          <p14:tracePt t="88258" x="6659563" y="3986213"/>
          <p14:tracePt t="88260" x="6659563" y="3998913"/>
          <p14:tracePt t="88275" x="6632575" y="4052888"/>
          <p14:tracePt t="88291" x="6605588" y="4092575"/>
          <p14:tracePt t="88308" x="6592888" y="4146550"/>
          <p14:tracePt t="88324" x="6565900" y="4187825"/>
          <p14:tracePt t="88341" x="6565900" y="4227513"/>
          <p14:tracePt t="88417" x="6565900" y="4254500"/>
          <p14:tracePt t="88425" x="6565900" y="4281488"/>
          <p14:tracePt t="88432" x="6578600" y="4308475"/>
          <p14:tracePt t="88446" x="6578600" y="4321175"/>
          <p14:tracePt t="88462" x="6578600" y="4348163"/>
          <p14:tracePt t="88475" x="6565900" y="4375150"/>
          <p14:tracePt t="88479" x="6565900" y="4387850"/>
          <p14:tracePt t="88492" x="6538913" y="4387850"/>
          <p14:tracePt t="88508" x="6538913" y="4414838"/>
          <p14:tracePt t="89492" x="6553200" y="4414838"/>
          <p14:tracePt t="89502" x="6553200" y="4441825"/>
          <p14:tracePt t="89512" x="6578600" y="4456113"/>
          <p14:tracePt t="89525" x="6578600" y="4483100"/>
          <p14:tracePt t="89528" x="6592888" y="4483100"/>
          <p14:tracePt t="89540" x="6592888" y="4510088"/>
          <p14:tracePt t="89556" x="6619875" y="4535488"/>
          <p14:tracePt t="89559" x="6646863" y="4549775"/>
          <p14:tracePt t="89575" x="6646863" y="4576763"/>
          <p14:tracePt t="89591" x="6659563" y="4603750"/>
          <p14:tracePt t="89606" x="6659563" y="4643438"/>
          <p14:tracePt t="89623" x="6659563" y="4670425"/>
          <p14:tracePt t="89640" x="6686550" y="4697413"/>
          <p14:tracePt t="89657" x="6713538" y="4737100"/>
          <p14:tracePt t="89673" x="6740525" y="4764088"/>
          <p14:tracePt t="89676" x="6753225" y="4778375"/>
          <p14:tracePt t="89690" x="6753225" y="4805363"/>
          <p14:tracePt t="89707" x="6753225" y="4845050"/>
          <p14:tracePt t="89723" x="6780213" y="4845050"/>
          <p14:tracePt t="89740" x="6780213" y="4872038"/>
          <p14:tracePt t="89756" x="6807200" y="4899025"/>
          <p14:tracePt t="89773" x="6807200" y="4926013"/>
          <p14:tracePt t="89790" x="6821488" y="4965700"/>
          <p14:tracePt t="89807" x="6848475" y="5032375"/>
          <p14:tracePt t="89823" x="6848475" y="5059363"/>
          <p14:tracePt t="89848" x="6848475" y="5086350"/>
          <p14:tracePt t="89864" x="6875463" y="5086350"/>
          <p14:tracePt t="89878" x="6875463" y="5100638"/>
          <p14:tracePt t="89894" x="6888163" y="5126038"/>
          <p14:tracePt t="89906" x="6888163" y="5153025"/>
          <p14:tracePt t="89923" x="6888163" y="5167313"/>
          <p14:tracePt t="89925" x="6915150" y="5167313"/>
          <p14:tracePt t="89942" x="6915150" y="5194300"/>
          <p14:tracePt t="89956" x="6915150" y="5221288"/>
          <p14:tracePt t="89989" x="6915150" y="5260975"/>
          <p14:tracePt t="90007" x="6915150" y="5287963"/>
          <p14:tracePt t="90023" x="6915150" y="5314950"/>
          <p14:tracePt t="90041" x="6915150" y="5327650"/>
          <p14:tracePt t="90081" x="6915150" y="5354638"/>
          <p14:tracePt t="90090" x="6942138" y="5354638"/>
          <p14:tracePt t="90096" x="6942138" y="5381625"/>
          <p14:tracePt t="90112" x="6942138" y="5395913"/>
          <p14:tracePt t="90136" x="6942138" y="5421313"/>
          <p14:tracePt t="90152" x="6942138" y="5448300"/>
          <p14:tracePt t="90158" x="6942138" y="5475288"/>
          <p14:tracePt t="90174" x="6942138" y="5489575"/>
          <p14:tracePt t="90190" x="6942138" y="5516563"/>
          <p14:tracePt t="90214" x="6942138" y="5543550"/>
          <p14:tracePt t="90228" x="6927850" y="5543550"/>
          <p14:tracePt t="90244" x="6927850" y="5556250"/>
          <p14:tracePt t="90284" x="6927850" y="5583238"/>
          <p14:tracePt t="91708" x="6927850" y="5610225"/>
          <p14:tracePt t="91724" x="6900863" y="5664200"/>
          <p14:tracePt t="91732" x="6900863" y="5676900"/>
          <p14:tracePt t="91739" x="6888163" y="5703888"/>
          <p14:tracePt t="91755" x="6888163" y="5743575"/>
          <p14:tracePt t="91772" x="6888163" y="5797550"/>
          <p14:tracePt t="91789" x="6888163" y="5824538"/>
          <p14:tracePt t="91793" x="6888163" y="5837238"/>
          <p14:tracePt t="91805" x="6888163" y="5864225"/>
          <p14:tracePt t="91821" x="6915150" y="5905500"/>
          <p14:tracePt t="91840" x="6915150" y="5932488"/>
          <p14:tracePt t="91855" x="6915150" y="5959475"/>
          <p14:tracePt t="91871" x="6915150" y="5972175"/>
          <p14:tracePt t="91888" x="6900863" y="6026150"/>
          <p14:tracePt t="91906" x="6888163" y="6065838"/>
          <p14:tracePt t="91921" x="6861175" y="6119813"/>
          <p14:tracePt t="91972" x="6861175" y="6132513"/>
          <p14:tracePt t="91996" x="6834188" y="6159500"/>
          <p14:tracePt t="92012" x="6807200" y="6159500"/>
          <p14:tracePt t="92020" x="6767513" y="6186488"/>
          <p14:tracePt t="92027" x="6713538" y="6213475"/>
          <p14:tracePt t="92038" x="6619875" y="6240463"/>
          <p14:tracePt t="92055" x="6445250" y="6307138"/>
          <p14:tracePt t="92057" x="6351588" y="6334125"/>
          <p14:tracePt t="92071" x="6297613" y="6361113"/>
          <p14:tracePt t="92073" x="6270625" y="6388100"/>
          <p14:tracePt t="92088" x="6256338" y="6388100"/>
          <p14:tracePt t="92091" x="6230938" y="6388100"/>
          <p14:tracePt t="92136" x="6203950" y="6402388"/>
          <p14:tracePt t="92152" x="6189663" y="6427788"/>
          <p14:tracePt t="92160" x="6162675" y="6454775"/>
          <p14:tracePt t="92171" x="6135688" y="6454775"/>
          <p14:tracePt t="92173" x="6122988" y="6469063"/>
          <p14:tracePt t="92187" x="6069013" y="6469063"/>
          <p14:tracePt t="92189" x="6015038" y="6469063"/>
          <p14:tracePt t="92206" x="5881688" y="6496050"/>
          <p14:tracePt t="92222" x="5707063" y="6496050"/>
          <p14:tracePt t="92237" x="5559425" y="6496050"/>
          <p14:tracePt t="92255" x="5518150" y="6496050"/>
          <p14:tracePt t="92271" x="5478463" y="6496050"/>
          <p14:tracePt t="92275" x="5451475" y="6496050"/>
          <p14:tracePt t="92287" x="5424488" y="6496050"/>
          <p14:tracePt t="92304" x="5411788" y="6496050"/>
          <p14:tracePt t="92307" x="5384800" y="6496050"/>
          <p14:tracePt t="92322" x="5330825" y="6496050"/>
          <p14:tracePt t="92338" x="5291138" y="6496050"/>
          <p14:tracePt t="92354" x="5156200" y="6496050"/>
          <p14:tracePt t="92371" x="5048250" y="6481763"/>
          <p14:tracePt t="92388" x="4954588" y="6481763"/>
          <p14:tracePt t="92404" x="4873625" y="6481763"/>
          <p14:tracePt t="92421" x="4833938" y="6469063"/>
          <p14:tracePt t="92424" x="4806950" y="6469063"/>
          <p14:tracePt t="92438" x="4779963" y="6442075"/>
          <p14:tracePt t="92440" x="4767263" y="6442075"/>
          <p14:tracePt t="92455" x="4740275" y="6442075"/>
          <p14:tracePt t="92471" x="4713288" y="6415088"/>
          <p14:tracePt t="92488" x="4672013" y="6415088"/>
          <p14:tracePt t="92504" x="4619625" y="6415088"/>
          <p14:tracePt t="92521" x="4578350" y="6415088"/>
          <p14:tracePt t="92523" x="4524375" y="6415088"/>
          <p14:tracePt t="92538" x="4511675" y="6415088"/>
          <p14:tracePt t="92541" x="4484688" y="6415088"/>
          <p14:tracePt t="92554" x="4457700" y="6415088"/>
          <p14:tracePt t="92571" x="4445000" y="6415088"/>
          <p14:tracePt t="92712" x="4418013" y="6427788"/>
          <p14:tracePt t="92736" x="4391025" y="6454775"/>
          <p14:tracePt t="92742" x="4364038" y="6469063"/>
          <p14:tracePt t="92758" x="4349750" y="6496050"/>
          <p14:tracePt t="92774" x="4324350" y="6523038"/>
          <p14:tracePt t="92789" x="4297363" y="6550025"/>
          <p14:tracePt t="92804" x="4297363" y="6562725"/>
          <p14:tracePt t="93048" x="4310063" y="6562725"/>
          <p14:tracePt t="94322" x="4337050" y="6562725"/>
          <p14:tracePt t="94331" x="4349750" y="6562725"/>
          <p14:tracePt t="94338" x="4376738" y="6562725"/>
          <p14:tracePt t="94353" x="4430713" y="6535738"/>
          <p14:tracePt t="94369" x="4445000" y="6535738"/>
          <p14:tracePt t="94386" x="4497388" y="6535738"/>
          <p14:tracePt t="94403" x="4511675" y="6508750"/>
          <p14:tracePt t="94419" x="4538663" y="6508750"/>
          <p14:tracePt t="94436" x="4565650" y="6481763"/>
          <p14:tracePt t="95317" x="4592638" y="6481763"/>
          <p14:tracePt t="95326" x="4605338" y="6481763"/>
          <p14:tracePt t="95331" x="4632325" y="6481763"/>
          <p14:tracePt t="95341" x="4659313" y="6496050"/>
          <p14:tracePt t="95353" x="4672013" y="6496050"/>
          <p14:tracePt t="95375" x="4699000" y="6496050"/>
          <p14:tracePt t="95384" x="4725988" y="6496050"/>
          <p14:tracePt t="95391" x="4740275" y="6496050"/>
          <p14:tracePt t="95404" x="4767263" y="6496050"/>
          <p14:tracePt t="95418" x="4794250" y="6496050"/>
          <p14:tracePt t="95421" x="4846638" y="6496050"/>
          <p14:tracePt t="95435" x="4887913" y="6496050"/>
          <p14:tracePt t="95452" x="4927600" y="6496050"/>
          <p14:tracePt t="95469" x="4954588" y="6496050"/>
          <p14:tracePt t="95491" x="4981575" y="6496050"/>
          <p14:tracePt t="95544" x="4994275" y="6496050"/>
          <p14:tracePt t="95568" x="5021263" y="6496050"/>
          <p14:tracePt t="95584" x="5048250" y="6496050"/>
          <p14:tracePt t="95592" x="5075238" y="6496050"/>
          <p14:tracePt t="95602" x="5089525" y="6496050"/>
          <p14:tracePt t="95618" x="5141913" y="6496050"/>
          <p14:tracePt t="95621" x="5156200" y="6496050"/>
          <p14:tracePt t="95635" x="5183188" y="6496050"/>
          <p14:tracePt t="95637" x="5210175" y="6496050"/>
          <p14:tracePt t="95670" x="5237163" y="6496050"/>
          <p14:tracePt t="95675" x="5249863" y="6481763"/>
          <p14:tracePt t="95684" x="5276850" y="6481763"/>
          <p14:tracePt t="95701" x="5316538" y="6481763"/>
          <p14:tracePt t="95718" x="5370513" y="6481763"/>
          <p14:tracePt t="95735" x="5411788" y="6481763"/>
          <p14:tracePt t="95752" x="5464175" y="6481763"/>
          <p14:tracePt t="95754" x="5478463" y="6481763"/>
          <p14:tracePt t="95768" x="5505450" y="6469063"/>
          <p14:tracePt t="95770" x="5532438" y="6469063"/>
          <p14:tracePt t="95785" x="5572125" y="6469063"/>
          <p14:tracePt t="95802" x="5599113" y="6469063"/>
          <p14:tracePt t="95818" x="5626100" y="6469063"/>
          <p14:tracePt t="95835" x="5638800" y="6469063"/>
          <p14:tracePt t="95852" x="5665788" y="6469063"/>
          <p14:tracePt t="95880" x="5692775" y="6469063"/>
          <p14:tracePt t="95888" x="5707063" y="6469063"/>
          <p14:tracePt t="95902" x="5761038" y="6469063"/>
          <p14:tracePt t="95918" x="5800725" y="6469063"/>
          <p14:tracePt t="95935" x="5854700" y="6469063"/>
          <p14:tracePt t="95951" x="5894388" y="6469063"/>
          <p14:tracePt t="95955" x="5921375" y="6469063"/>
          <p14:tracePt t="95968" x="5935663" y="6442075"/>
          <p14:tracePt t="95985" x="5961063" y="6442075"/>
          <p14:tracePt t="96966" x="5988050" y="6415088"/>
          <p14:tracePt t="96976" x="6015038" y="6415088"/>
          <p14:tracePt t="97046" x="6029325" y="6415088"/>
          <p14:tracePt t="97070" x="6056313" y="6402388"/>
          <p14:tracePt t="97086" x="6083300" y="6402388"/>
          <p14:tracePt t="97094" x="6096000" y="6402388"/>
          <p14:tracePt t="97101" x="6122988" y="6402388"/>
          <p14:tracePt t="97132" x="6149975" y="6402388"/>
          <p14:tracePt t="97140" x="6176963" y="6402388"/>
          <p14:tracePt t="97151" x="6189663" y="6402388"/>
          <p14:tracePt t="97167" x="6243638" y="6402388"/>
          <p14:tracePt t="97184" x="6256338" y="6402388"/>
          <p14:tracePt t="9781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Oefenen</a:t>
            </a: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227BBB7-8E8D-4410-9B60-7610BAA74A87}"/>
              </a:ext>
            </a:extLst>
          </p:cNvPr>
          <p:cNvSpPr txBox="1"/>
          <p:nvPr/>
        </p:nvSpPr>
        <p:spPr>
          <a:xfrm>
            <a:off x="838200" y="1391408"/>
            <a:ext cx="686752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Opdracht 1</a:t>
            </a:r>
          </a:p>
          <a:p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 een middelbare school zitten nu 1664 leerlingen. Twintig jaar geleden waren dat 1040 leerlingen.</a:t>
            </a:r>
          </a:p>
          <a:p>
            <a:pPr>
              <a:spcBef>
                <a:spcPts val="1200"/>
              </a:spcBef>
            </a:pPr>
            <a:r>
              <a:rPr lang="nl-NL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twintig jaar tijd is het aantal leerlingen toegenomen met  …..  %.</a:t>
            </a:r>
          </a:p>
          <a:p>
            <a:pPr>
              <a:spcBef>
                <a:spcPts val="1200"/>
              </a:spcBef>
            </a:pPr>
            <a:endParaRPr lang="nl-NL" sz="2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nl-NL" sz="22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Opdracht 2</a:t>
            </a:r>
          </a:p>
          <a:p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prijs van benzine is in een half jaar tijd met 25%  gestegen. Een liter benzine kost nu € 1,90.</a:t>
            </a:r>
          </a:p>
          <a:p>
            <a:pPr>
              <a:spcBef>
                <a:spcPts val="1200"/>
              </a:spcBef>
            </a:pPr>
            <a:r>
              <a:rPr lang="nl-NL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half jaar geleden was de prijs van een liter benzine  …..  euro.</a:t>
            </a:r>
          </a:p>
          <a:p>
            <a:r>
              <a:rPr lang="nl-NL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Geef je antwoord in twee decimalen.</a:t>
            </a:r>
          </a:p>
          <a:p>
            <a:pPr>
              <a:spcBef>
                <a:spcPts val="1200"/>
              </a:spcBef>
            </a:pPr>
            <a:endParaRPr lang="nl-NL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2" descr="Schoolgebouw Venlo onveilig, leerlingen naar huis gestuurd | Hart van  Nederland">
            <a:extLst>
              <a:ext uri="{FF2B5EF4-FFF2-40B4-BE49-F238E27FC236}">
                <a16:creationId xmlns:a16="http://schemas.microsoft.com/office/drawing/2014/main" id="{C91D2226-6202-5C35-A27E-B45B76AC1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4"/>
          <a:stretch/>
        </p:blipFill>
        <p:spPr bwMode="auto">
          <a:xfrm>
            <a:off x="7939572" y="1391408"/>
            <a:ext cx="3780000" cy="18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enzineprijzen voor het eerst boven de 2 euro, en het plafond is nog niet  bereikt">
            <a:extLst>
              <a:ext uri="{FF2B5EF4-FFF2-40B4-BE49-F238E27FC236}">
                <a16:creationId xmlns:a16="http://schemas.microsoft.com/office/drawing/2014/main" id="{D8E1434C-55A3-8A7A-01F5-42BEA2012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14603"/>
          <a:stretch/>
        </p:blipFill>
        <p:spPr bwMode="auto">
          <a:xfrm>
            <a:off x="7939572" y="4007509"/>
            <a:ext cx="3780000" cy="20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3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6"/>
    </mc:Choice>
    <mc:Fallback xmlns="">
      <p:transition spd="slow" advTm="3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7822" x="3168650" y="4938713"/>
          <p14:tracePt t="18090" x="3182938" y="4953000"/>
          <p14:tracePt t="18099" x="3195638" y="4965700"/>
          <p14:tracePt t="18111" x="3222625" y="4992688"/>
          <p14:tracePt t="18114" x="3249613" y="5019675"/>
          <p14:tracePt t="18129" x="3289300" y="5059363"/>
          <p14:tracePt t="18145" x="3370263" y="5086350"/>
          <p14:tracePt t="18162" x="3409950" y="5113338"/>
          <p14:tracePt t="18178" x="3451225" y="5126038"/>
          <p14:tracePt t="18195" x="3505200" y="5126038"/>
          <p14:tracePt t="18211" x="3544888" y="5153025"/>
          <p14:tracePt t="18214" x="3571875" y="5153025"/>
          <p14:tracePt t="18235" x="3611563" y="5180013"/>
          <p14:tracePt t="18241" x="3638550" y="5180013"/>
          <p14:tracePt t="18247" x="3665538" y="5207000"/>
          <p14:tracePt t="18256" x="3679825" y="5207000"/>
          <p14:tracePt t="18262" x="3732213" y="5207000"/>
          <p14:tracePt t="18278" x="3879850" y="5260975"/>
          <p14:tracePt t="18295" x="4014788" y="5287963"/>
          <p14:tracePt t="18312" x="4095750" y="5287963"/>
          <p14:tracePt t="18328" x="4135438" y="5314950"/>
          <p14:tracePt t="18333" x="4162425" y="5314950"/>
          <p14:tracePt t="18345" x="4189413" y="5314950"/>
          <p14:tracePt t="18347" x="4202113" y="5314950"/>
          <p14:tracePt t="18361" x="4256088" y="5314950"/>
          <p14:tracePt t="18378" x="4297363" y="5314950"/>
          <p14:tracePt t="18395" x="4403725" y="5314950"/>
          <p14:tracePt t="18412" x="4538663" y="5287963"/>
          <p14:tracePt t="18428" x="4672013" y="5287963"/>
          <p14:tracePt t="18444" x="4725988" y="5273675"/>
          <p14:tracePt t="18461" x="4794250" y="5248275"/>
          <p14:tracePt t="18478" x="4833938" y="5248275"/>
          <p14:tracePt t="18481" x="4860925" y="5221288"/>
          <p14:tracePt t="18495" x="4914900" y="5221288"/>
          <p14:tracePt t="18512" x="4954588" y="5221288"/>
          <p14:tracePt t="18527" x="4981575" y="5207000"/>
          <p14:tracePt t="18545" x="4994275" y="5207000"/>
          <p14:tracePt t="18562" x="5021263" y="5207000"/>
          <p14:tracePt t="18564" x="5048250" y="5207000"/>
          <p14:tracePt t="18635" x="5062538" y="5207000"/>
          <p14:tracePt t="18693" x="5062538" y="5180013"/>
          <p14:tracePt t="22842" x="5089525" y="5194300"/>
          <p14:tracePt t="22856" x="5089525" y="5207000"/>
          <p14:tracePt t="22863" x="5116513" y="5207000"/>
          <p14:tracePt t="2547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391408"/>
                <a:ext cx="6962775" cy="5124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Op een middelbare school zitten nu 1664 leerlingen. Twintig jaar geleden waren dat 1040 leerlingen.</a:t>
                </a:r>
              </a:p>
              <a:p>
                <a:pPr>
                  <a:spcBef>
                    <a:spcPts val="12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 twintig jaar tijd is het aantal leerlingen toegenomen met  …..  %.</a:t>
                </a:r>
                <a:b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</a:b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1200"/>
                  </a:spcBef>
                </a:pPr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48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1: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Hier is 1040 leerlingen gelijk aan 100%. 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de getallen in de tabel.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1 leerling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4: </a:t>
                </a: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Rekenen via 1 :  </a:t>
                </a:r>
                <a14:m>
                  <m:oMath xmlns:m="http://schemas.openxmlformats.org/officeDocument/2006/math">
                    <m:r>
                      <a:rPr lang="nl-NL" sz="2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nl-NL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  <m:r>
                      <a:rPr lang="nl-NL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1040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nl-NL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1664=160%.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De toename is: 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160% − 100% = 60%.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91408"/>
                <a:ext cx="6962775" cy="5124480"/>
              </a:xfrm>
              <a:prstGeom prst="rect">
                <a:avLst/>
              </a:prstGeom>
              <a:blipFill>
                <a:blip r:embed="rId5"/>
                <a:stretch>
                  <a:fillRect l="-1138" t="-713" b="-142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Opdracht</a:t>
            </a:r>
            <a:r>
              <a:rPr lang="en-US"/>
              <a:t> 1 – </a:t>
            </a:r>
            <a:r>
              <a:rPr lang="en-US" err="1"/>
              <a:t>Leerlingen</a:t>
            </a:r>
            <a:endParaRPr lang="nl-NL"/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7CB2D615-6D0C-2563-7552-9F870D663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673846"/>
              </p:ext>
            </p:extLst>
          </p:nvPr>
        </p:nvGraphicFramePr>
        <p:xfrm>
          <a:off x="1377329" y="3248976"/>
          <a:ext cx="5399999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0309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686539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903151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1040 leerlingen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pSp>
        <p:nvGrpSpPr>
          <p:cNvPr id="16" name="Groep 15">
            <a:extLst>
              <a:ext uri="{FF2B5EF4-FFF2-40B4-BE49-F238E27FC236}">
                <a16:creationId xmlns:a16="http://schemas.microsoft.com/office/drawing/2014/main" id="{F4D25929-0CE1-E795-AF0C-6CF6E4974D56}"/>
              </a:ext>
            </a:extLst>
          </p:cNvPr>
          <p:cNvGrpSpPr/>
          <p:nvPr/>
        </p:nvGrpSpPr>
        <p:grpSpPr>
          <a:xfrm>
            <a:off x="2762902" y="2769026"/>
            <a:ext cx="2572065" cy="352220"/>
            <a:chOff x="2171373" y="4119053"/>
            <a:chExt cx="2572065" cy="352220"/>
          </a:xfrm>
        </p:grpSpPr>
        <p:cxnSp>
          <p:nvCxnSpPr>
            <p:cNvPr id="19" name="Rechte verbindingslijn met pijl 18">
              <a:extLst>
                <a:ext uri="{FF2B5EF4-FFF2-40B4-BE49-F238E27FC236}">
                  <a16:creationId xmlns:a16="http://schemas.microsoft.com/office/drawing/2014/main" id="{E6DE7B4B-8881-907B-AF9E-F422C6431436}"/>
                </a:ext>
              </a:extLst>
            </p:cNvPr>
            <p:cNvCxnSpPr>
              <a:cxnSpLocks/>
            </p:cNvCxnSpPr>
            <p:nvPr/>
          </p:nvCxnSpPr>
          <p:spPr>
            <a:xfrm>
              <a:off x="2171373" y="4468868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kstvak 19">
                  <a:extLst>
                    <a:ext uri="{FF2B5EF4-FFF2-40B4-BE49-F238E27FC236}">
                      <a16:creationId xmlns:a16="http://schemas.microsoft.com/office/drawing/2014/main" id="{F7233371-E479-94B5-34C9-5C62CE2C3038}"/>
                    </a:ext>
                  </a:extLst>
                </p:cNvPr>
                <p:cNvSpPr txBox="1"/>
                <p:nvPr/>
              </p:nvSpPr>
              <p:spPr>
                <a:xfrm>
                  <a:off x="2171373" y="4119053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÷1040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kstvak 19">
                  <a:extLst>
                    <a:ext uri="{FF2B5EF4-FFF2-40B4-BE49-F238E27FC236}">
                      <a16:creationId xmlns:a16="http://schemas.microsoft.com/office/drawing/2014/main" id="{F7233371-E479-94B5-34C9-5C62CE2C30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373" y="4119053"/>
                  <a:ext cx="882869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id="{0664E9BE-08AF-8F6D-1836-7CAFDDC202A5}"/>
                </a:ext>
              </a:extLst>
            </p:cNvPr>
            <p:cNvCxnSpPr>
              <a:cxnSpLocks/>
            </p:cNvCxnSpPr>
            <p:nvPr/>
          </p:nvCxnSpPr>
          <p:spPr>
            <a:xfrm>
              <a:off x="3860569" y="4471273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kstvak 21">
                  <a:extLst>
                    <a:ext uri="{FF2B5EF4-FFF2-40B4-BE49-F238E27FC236}">
                      <a16:creationId xmlns:a16="http://schemas.microsoft.com/office/drawing/2014/main" id="{24C3552A-6FBB-7A9E-8BE5-B8517D214A95}"/>
                    </a:ext>
                  </a:extLst>
                </p:cNvPr>
                <p:cNvSpPr txBox="1"/>
                <p:nvPr/>
              </p:nvSpPr>
              <p:spPr>
                <a:xfrm>
                  <a:off x="3860569" y="4153714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1664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kstvak 21">
                  <a:extLst>
                    <a:ext uri="{FF2B5EF4-FFF2-40B4-BE49-F238E27FC236}">
                      <a16:creationId xmlns:a16="http://schemas.microsoft.com/office/drawing/2014/main" id="{24C3552A-6FBB-7A9E-8BE5-B8517D214A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0569" y="4153714"/>
                  <a:ext cx="882869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2" descr="Schoolgebouw Venlo onveilig, leerlingen naar huis gestuurd | Hart van  Nederland">
            <a:extLst>
              <a:ext uri="{FF2B5EF4-FFF2-40B4-BE49-F238E27FC236}">
                <a16:creationId xmlns:a16="http://schemas.microsoft.com/office/drawing/2014/main" id="{BDD40F1F-31FC-9734-2CD9-97DBF04CB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4"/>
          <a:stretch/>
        </p:blipFill>
        <p:spPr bwMode="auto">
          <a:xfrm>
            <a:off x="7800975" y="1272827"/>
            <a:ext cx="3960000" cy="197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6F7AECE-CD5A-618E-BD46-08E419AB1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9949" y="3278249"/>
            <a:ext cx="3608597" cy="326658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B30E274-D91B-4EEB-9BC6-2A99E3A68085}"/>
              </a:ext>
            </a:extLst>
          </p:cNvPr>
          <p:cNvSpPr txBox="1"/>
          <p:nvPr/>
        </p:nvSpPr>
        <p:spPr>
          <a:xfrm>
            <a:off x="3353798" y="3293404"/>
            <a:ext cx="144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1 leerling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C6213C7-DA5A-45BF-A351-961915D6FF3F}"/>
              </a:ext>
            </a:extLst>
          </p:cNvPr>
          <p:cNvSpPr txBox="1"/>
          <p:nvPr/>
        </p:nvSpPr>
        <p:spPr>
          <a:xfrm>
            <a:off x="5096309" y="3292744"/>
            <a:ext cx="1681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/>
              <a:t>1664 leerlingen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6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4"/>
    </mc:Choice>
    <mc:Fallback xmlns="">
      <p:transition spd="slow" advTm="2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3374" x="4725988" y="3422650"/>
          <p14:tracePt t="3507" x="4740275" y="3395663"/>
          <p14:tracePt t="3519" x="4767263" y="3368675"/>
          <p14:tracePt t="3524" x="4779963" y="3341688"/>
          <p14:tracePt t="3528" x="4779963" y="3328988"/>
          <p14:tracePt t="3536" x="4806950" y="3302000"/>
          <p14:tracePt t="3541" x="4806950" y="3275013"/>
          <p14:tracePt t="3556" x="4833938" y="3260725"/>
          <p14:tracePt t="3559" x="4833938" y="3233738"/>
          <p14:tracePt t="3573" x="4833938" y="3208338"/>
          <p14:tracePt t="3590" x="4860925" y="3167063"/>
          <p14:tracePt t="3606" x="4873625" y="3086100"/>
          <p14:tracePt t="3623" x="4927600" y="3019425"/>
          <p14:tracePt t="3646" x="5008563" y="2859088"/>
          <p14:tracePt t="3652" x="5035550" y="2790825"/>
          <p14:tracePt t="3660" x="5062538" y="2778125"/>
          <p14:tracePt t="3669" x="5062538" y="2751138"/>
          <p14:tracePt t="3674" x="5089525" y="2724150"/>
          <p14:tracePt t="3690" x="5089525" y="2684463"/>
          <p14:tracePt t="3707" x="5089525" y="2630488"/>
          <p14:tracePt t="3723" x="5089525" y="2590800"/>
          <p14:tracePt t="3740" x="5089525" y="2549525"/>
          <p14:tracePt t="3773" x="5075238" y="2522538"/>
          <p14:tracePt t="3776" x="5075238" y="2495550"/>
          <p14:tracePt t="3790" x="5075238" y="2482850"/>
          <p14:tracePt t="3792" x="5075238" y="2428875"/>
          <p14:tracePt t="3806" x="5075238" y="2374900"/>
          <p14:tracePt t="3808" x="5075238" y="2322513"/>
          <p14:tracePt t="3823" x="5116513" y="2187575"/>
          <p14:tracePt t="3839" x="5168900" y="2039938"/>
          <p14:tracePt t="3856" x="5195888" y="1958975"/>
          <p14:tracePt t="3872" x="5222875" y="1919288"/>
          <p14:tracePt t="3890" x="5249863" y="1865313"/>
          <p14:tracePt t="3906" x="5249863" y="1852613"/>
          <p14:tracePt t="3922" x="5249863" y="1825625"/>
          <p14:tracePt t="3956" x="5249863" y="1798638"/>
          <p14:tracePt t="3970" x="5249863" y="1771650"/>
          <p14:tracePt t="3986" x="5249863" y="1757363"/>
          <p14:tracePt t="4083" x="5276850" y="1757363"/>
          <p14:tracePt t="4179" x="5276850" y="1784350"/>
          <p14:tracePt t="4197" x="5276850" y="1811338"/>
          <p14:tracePt t="4212" x="5276850" y="1838325"/>
          <p14:tracePt t="4236" x="5276850" y="1852613"/>
          <p14:tracePt t="4265" x="5276850" y="1879600"/>
          <p14:tracePt t="4306" x="5276850" y="1905000"/>
          <p14:tracePt t="4320" x="5276850" y="1919288"/>
          <p14:tracePt t="4328" x="5276850" y="1946275"/>
          <p14:tracePt t="4339" x="5276850" y="1973263"/>
          <p14:tracePt t="4355" x="5264150" y="2039938"/>
          <p14:tracePt t="4373" x="5264150" y="2106613"/>
          <p14:tracePt t="4375" x="5237163" y="2133600"/>
          <p14:tracePt t="4390" x="5237163" y="2187575"/>
          <p14:tracePt t="4414" x="5237163" y="2200275"/>
          <p14:tracePt t="4438" x="5237163" y="2227263"/>
          <p14:tracePt t="4446" x="5237163" y="2254250"/>
          <p14:tracePt t="4455" x="5237163" y="2268538"/>
          <p14:tracePt t="4473" x="5237163" y="2322513"/>
          <p14:tracePt t="4475" x="5237163" y="2335213"/>
          <p14:tracePt t="4489" x="5237163" y="2362200"/>
          <p14:tracePt t="4491" x="5249863" y="2362200"/>
          <p14:tracePt t="4505" x="5249863" y="2389188"/>
          <p14:tracePt t="4508" x="5249863" y="2416175"/>
          <p14:tracePt t="4554" x="5249863" y="2428875"/>
          <p14:tracePt t="4562" x="5249863" y="2455863"/>
          <p14:tracePt t="468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4B2365B-D809-C7CE-55F2-0B0777BC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949" y="3278249"/>
            <a:ext cx="3608597" cy="326658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01A5FD-4893-CE71-F986-7A45AE21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err="1"/>
              <a:t>Opdracht</a:t>
            </a:r>
            <a:r>
              <a:rPr lang="en-US"/>
              <a:t> 2 – Benzine</a:t>
            </a:r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/>
              <p:nvPr/>
            </p:nvSpPr>
            <p:spPr>
              <a:xfrm>
                <a:off x="838200" y="1099507"/>
                <a:ext cx="6372225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De prijs van benzine is in een half jaar tijd met 25%  gestegen. Een liter benzine kost nu € 1,90.</a:t>
                </a:r>
              </a:p>
              <a:p>
                <a:pPr>
                  <a:spcBef>
                    <a:spcPts val="12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Een half jaar geleden was de prijs van een liter benzine  …..  euro.</a:t>
                </a:r>
              </a:p>
              <a:p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nl-NL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1: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Hier is € 1,90 niet gelijk aan 100%. </a:t>
                </a:r>
                <a:b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Er is 25% bijgekomen: </a:t>
                </a:r>
                <a14:m>
                  <m:oMath xmlns:m="http://schemas.openxmlformats.org/officeDocument/2006/math">
                    <m:r>
                      <a:rPr lang="nl-NL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100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%+25%=</m:t>
                    </m:r>
                    <m:r>
                      <a:rPr lang="nl-NL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125%</m:t>
                    </m:r>
                    <m:r>
                      <a:rPr lang="nl-NL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nl-NL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2: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de getallen in de tabel.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Stap 3: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Noteer 1% als tussenstap.</a:t>
                </a:r>
              </a:p>
              <a:p>
                <a:pPr>
                  <a:spcBef>
                    <a:spcPts val="600"/>
                  </a:spcBef>
                </a:pPr>
                <a:r>
                  <a:rPr lang="nl-NL" sz="22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Stap 4: </a:t>
                </a:r>
                <a:r>
                  <a:rPr lang="nl-NL" sz="22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Rekenen via 1%: </a:t>
                </a:r>
                <a14:m>
                  <m:oMath xmlns:m="http://schemas.openxmlformats.org/officeDocument/2006/math">
                    <m:r>
                      <a:rPr lang="nl-NL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nl-NL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1,9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0÷125×100</m:t>
                    </m:r>
                    <m:r>
                      <a:rPr lang="nl-NL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€</m:t>
                    </m:r>
                    <m:r>
                      <a:rPr lang="nl-NL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nl-NL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,52.</m:t>
                    </m:r>
                  </m:oMath>
                </a14:m>
                <a:endParaRPr lang="nl-NL" sz="22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nl-NL" sz="2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Een liter benzine kostte een half jaar geleden  € 1,52.</a:t>
                </a:r>
              </a:p>
            </p:txBody>
          </p:sp>
        </mc:Choice>
        <mc:Fallback xmlns=""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6227BBB7-8E8D-4410-9B60-7610BAA74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99507"/>
                <a:ext cx="6372225" cy="5632311"/>
              </a:xfrm>
              <a:prstGeom prst="rect">
                <a:avLst/>
              </a:prstGeom>
              <a:blipFill>
                <a:blip r:embed="rId6"/>
                <a:stretch>
                  <a:fillRect l="-1244" t="-649" b="-184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Benzineprijzen voor het eerst boven de 2 euro, en het plafond is nog niet  bereikt">
            <a:extLst>
              <a:ext uri="{FF2B5EF4-FFF2-40B4-BE49-F238E27FC236}">
                <a16:creationId xmlns:a16="http://schemas.microsoft.com/office/drawing/2014/main" id="{6B857C61-790F-7B8F-8390-222F83587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14603"/>
          <a:stretch/>
        </p:blipFill>
        <p:spPr bwMode="auto">
          <a:xfrm>
            <a:off x="7521452" y="1333735"/>
            <a:ext cx="3960000" cy="20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1F0214C-BD96-AC31-F6F7-D20DB13C3DD1}"/>
              </a:ext>
            </a:extLst>
          </p:cNvPr>
          <p:cNvGraphicFramePr>
            <a:graphicFrameLocks noGrp="1"/>
          </p:cNvGraphicFramePr>
          <p:nvPr/>
        </p:nvGraphicFramePr>
        <p:xfrm>
          <a:off x="1463827" y="3348262"/>
          <a:ext cx="4356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0318">
                  <a:extLst>
                    <a:ext uri="{9D8B030D-6E8A-4147-A177-3AD203B41FA5}">
                      <a16:colId xmlns:a16="http://schemas.microsoft.com/office/drawing/2014/main" val="2790085202"/>
                    </a:ext>
                  </a:extLst>
                </a:gridCol>
                <a:gridCol w="1360473">
                  <a:extLst>
                    <a:ext uri="{9D8B030D-6E8A-4147-A177-3AD203B41FA5}">
                      <a16:colId xmlns:a16="http://schemas.microsoft.com/office/drawing/2014/main" val="2255301118"/>
                    </a:ext>
                  </a:extLst>
                </a:gridCol>
                <a:gridCol w="1535209">
                  <a:extLst>
                    <a:ext uri="{9D8B030D-6E8A-4147-A177-3AD203B41FA5}">
                      <a16:colId xmlns:a16="http://schemas.microsoft.com/office/drawing/2014/main" val="1705284754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€ 1,90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58841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125%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151344"/>
                  </a:ext>
                </a:extLst>
              </a:tr>
            </a:tbl>
          </a:graphicData>
        </a:graphic>
      </p:graphicFrame>
      <p:grpSp>
        <p:nvGrpSpPr>
          <p:cNvPr id="12" name="Groep 11">
            <a:extLst>
              <a:ext uri="{FF2B5EF4-FFF2-40B4-BE49-F238E27FC236}">
                <a16:creationId xmlns:a16="http://schemas.microsoft.com/office/drawing/2014/main" id="{1E94A400-3095-44EC-FC27-9A1A1BEA1571}"/>
              </a:ext>
            </a:extLst>
          </p:cNvPr>
          <p:cNvGrpSpPr/>
          <p:nvPr/>
        </p:nvGrpSpPr>
        <p:grpSpPr>
          <a:xfrm>
            <a:off x="2486677" y="2902376"/>
            <a:ext cx="2248215" cy="352220"/>
            <a:chOff x="2171373" y="4119053"/>
            <a:chExt cx="2248215" cy="352220"/>
          </a:xfrm>
        </p:grpSpPr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F4AC1B13-CAAD-417F-4035-55C2A15AD744}"/>
                </a:ext>
              </a:extLst>
            </p:cNvPr>
            <p:cNvCxnSpPr>
              <a:cxnSpLocks/>
            </p:cNvCxnSpPr>
            <p:nvPr/>
          </p:nvCxnSpPr>
          <p:spPr>
            <a:xfrm>
              <a:off x="2171373" y="4468868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kstvak 18">
                  <a:extLst>
                    <a:ext uri="{FF2B5EF4-FFF2-40B4-BE49-F238E27FC236}">
                      <a16:creationId xmlns:a16="http://schemas.microsoft.com/office/drawing/2014/main" id="{6D4B4480-806C-EB33-8944-902B43E48011}"/>
                    </a:ext>
                  </a:extLst>
                </p:cNvPr>
                <p:cNvSpPr txBox="1"/>
                <p:nvPr/>
              </p:nvSpPr>
              <p:spPr>
                <a:xfrm>
                  <a:off x="2171373" y="4119053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÷125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kstvak 18">
                  <a:extLst>
                    <a:ext uri="{FF2B5EF4-FFF2-40B4-BE49-F238E27FC236}">
                      <a16:creationId xmlns:a16="http://schemas.microsoft.com/office/drawing/2014/main" id="{6D4B4480-806C-EB33-8944-902B43E480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373" y="4119053"/>
                  <a:ext cx="882869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023B5CBC-F002-D74D-4C78-7621D97D705E}"/>
                </a:ext>
              </a:extLst>
            </p:cNvPr>
            <p:cNvCxnSpPr>
              <a:cxnSpLocks/>
            </p:cNvCxnSpPr>
            <p:nvPr/>
          </p:nvCxnSpPr>
          <p:spPr>
            <a:xfrm>
              <a:off x="3536719" y="4471273"/>
              <a:ext cx="882869" cy="0"/>
            </a:xfrm>
            <a:prstGeom prst="straightConnector1">
              <a:avLst/>
            </a:prstGeom>
            <a:ln w="53975" cmpd="dbl">
              <a:solidFill>
                <a:srgbClr val="0070C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7FB2AF5C-5836-ED64-2769-8A275F35FDD2}"/>
                    </a:ext>
                  </a:extLst>
                </p:cNvPr>
                <p:cNvSpPr txBox="1"/>
                <p:nvPr/>
              </p:nvSpPr>
              <p:spPr>
                <a:xfrm>
                  <a:off x="3536719" y="4153714"/>
                  <a:ext cx="8828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nl-NL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nl-NL" sz="1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7FB2AF5C-5836-ED64-2769-8A275F35FD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6719" y="4153714"/>
                  <a:ext cx="88286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5B01C153-3DA6-4F54-A8DA-136E9DE1A672}"/>
              </a:ext>
            </a:extLst>
          </p:cNvPr>
          <p:cNvSpPr txBox="1"/>
          <p:nvPr/>
        </p:nvSpPr>
        <p:spPr>
          <a:xfrm>
            <a:off x="3369546" y="3863384"/>
            <a:ext cx="54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1%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F460925-B26A-4582-8E88-649359291B9B}"/>
              </a:ext>
            </a:extLst>
          </p:cNvPr>
          <p:cNvSpPr txBox="1"/>
          <p:nvPr/>
        </p:nvSpPr>
        <p:spPr>
          <a:xfrm>
            <a:off x="4746905" y="3863384"/>
            <a:ext cx="72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2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71"/>
    </mc:Choice>
    <mc:Fallback xmlns="">
      <p:transition spd="slow" advTm="6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376" x="5734050" y="1958975"/>
          <p14:tracePt t="3425" x="5734050" y="1931988"/>
          <p14:tracePt t="5984" x="5746750" y="1931988"/>
          <p14:tracePt t="7053" x="5746750" y="1946275"/>
          <p14:tracePt t="7069" x="5746750" y="1973263"/>
          <p14:tracePt t="7076" x="5773738" y="1973263"/>
          <p14:tracePt t="7090" x="5773738" y="2012950"/>
          <p14:tracePt t="7106" x="5800725" y="2039938"/>
          <p14:tracePt t="7123" x="5800725" y="2079625"/>
          <p14:tracePt t="7139" x="5813425" y="2079625"/>
          <p14:tracePt t="7156" x="5813425" y="2133600"/>
          <p14:tracePt t="7172" x="5840413" y="2147888"/>
          <p14:tracePt t="7192" x="5840413" y="2174875"/>
          <p14:tracePt t="7209" x="5867400" y="2174875"/>
          <p14:tracePt t="7223" x="5867400" y="2200275"/>
          <p14:tracePt t="7239" x="5867400" y="2241550"/>
          <p14:tracePt t="7256" x="5867400" y="2268538"/>
          <p14:tracePt t="7273" x="5881688" y="2295525"/>
          <p14:tracePt t="7289" x="5881688" y="2335213"/>
          <p14:tracePt t="7306" x="5881688" y="2362200"/>
          <p14:tracePt t="7308" x="5908675" y="2362200"/>
          <p14:tracePt t="7323" x="5908675" y="2389188"/>
          <p14:tracePt t="7325" x="5935663" y="2389188"/>
          <p14:tracePt t="7339" x="5935663" y="2428875"/>
          <p14:tracePt t="7357" x="5935663" y="2455863"/>
          <p14:tracePt t="7372" x="5948363" y="2455863"/>
          <p14:tracePt t="7389" x="5948363" y="2470150"/>
          <p14:tracePt t="7406" x="5948363" y="2495550"/>
          <p14:tracePt t="7490" x="5975350" y="2495550"/>
          <p14:tracePt t="7545" x="5975350" y="2522538"/>
          <p14:tracePt t="7568" x="5975350" y="2536825"/>
          <p14:tracePt t="7583" x="6002338" y="2536825"/>
          <p14:tracePt t="7629" x="6002338" y="2563813"/>
          <p14:tracePt t="7645" x="6029325" y="2590800"/>
          <p14:tracePt t="7650" x="6029325" y="2617788"/>
          <p14:tracePt t="7658" x="6029325" y="2630488"/>
          <p14:tracePt t="7672" x="6029325" y="2657475"/>
          <p14:tracePt t="7674" x="6029325" y="2684463"/>
          <p14:tracePt t="7689" x="6029325" y="2697163"/>
          <p14:tracePt t="7692" x="6029325" y="2724150"/>
          <p14:tracePt t="7706" x="6029325" y="2778125"/>
          <p14:tracePt t="7723" x="6029325" y="2790825"/>
          <p14:tracePt t="7791" x="6029325" y="2817813"/>
          <p14:tracePt t="7815" x="6029325" y="2844800"/>
          <p14:tracePt t="8147" x="6029325" y="2859088"/>
          <p14:tracePt t="8159" x="6029325" y="2886075"/>
          <p14:tracePt t="8169" x="6029325" y="2913063"/>
          <p14:tracePt t="8360" x="6042025" y="2913063"/>
          <p14:tracePt t="8399" x="6069013" y="2913063"/>
          <p14:tracePt t="9214" x="6069013" y="2925763"/>
          <p14:tracePt t="9224" x="6069013" y="2952750"/>
          <p14:tracePt t="9238" x="6056313" y="2979738"/>
          <p14:tracePt t="9254" x="6056313" y="3019425"/>
          <p14:tracePt t="9271" x="6042025" y="3046413"/>
          <p14:tracePt t="9288" x="6042025" y="3073400"/>
          <p14:tracePt t="9372" x="6042025" y="3086100"/>
          <p14:tracePt t="10123" x="6069013" y="3086100"/>
          <p14:tracePt t="10139" x="6096000" y="3086100"/>
          <p14:tracePt t="10152" x="6108700" y="3086100"/>
          <p14:tracePt t="10173" x="6135688" y="3086100"/>
          <p14:tracePt t="10197" x="6162675" y="3086100"/>
          <p14:tracePt t="10660" x="0" y="0"/>
        </p14:tracePtLst>
        <p14:tracePtLst>
          <p14:tracePt t="41017" x="8243888" y="4549775"/>
          <p14:tracePt t="41615" x="8243888" y="4562475"/>
          <p14:tracePt t="41623" x="8243888" y="4576763"/>
          <p14:tracePt t="41641" x="8243888" y="4603750"/>
          <p14:tracePt t="41665" x="8243888" y="4630738"/>
          <p14:tracePt t="41674" x="8243888" y="4657725"/>
          <p14:tracePt t="41679" x="8243888" y="4670425"/>
          <p14:tracePt t="41695" x="8243888" y="4697413"/>
          <p14:tracePt t="41792" x="8243888" y="4724400"/>
          <p14:tracePt t="41808" x="8243888" y="4737100"/>
          <p14:tracePt t="41815" x="8243888" y="4764088"/>
          <p14:tracePt t="41827" x="8243888" y="4805363"/>
          <p14:tracePt t="41844" x="8243888" y="4857750"/>
          <p14:tracePt t="41861" x="8243888" y="4884738"/>
          <p14:tracePt t="41878" x="8243888" y="4899025"/>
          <p14:tracePt t="42002" x="8243888" y="4926013"/>
          <p14:tracePt t="42010" x="8270875" y="4953000"/>
          <p14:tracePt t="42031" x="8270875" y="4965700"/>
          <p14:tracePt t="42036" x="8297863" y="4965700"/>
          <p14:tracePt t="42064" x="8297863" y="4992688"/>
          <p14:tracePt t="42072" x="8297863" y="5019675"/>
          <p14:tracePt t="42093" x="8297863" y="5046663"/>
          <p14:tracePt t="42123" x="8324850" y="5046663"/>
          <p14:tracePt t="42130" x="8324850" y="5059363"/>
          <p14:tracePt t="42171" x="8324850" y="5086350"/>
          <p14:tracePt t="42186" x="8339138" y="5113338"/>
          <p14:tracePt t="42193" x="8364538" y="5126038"/>
          <p14:tracePt t="42201" x="8364538" y="5153025"/>
          <p14:tracePt t="42211" x="8364538" y="5180013"/>
          <p14:tracePt t="42227" x="8391525" y="5221288"/>
          <p14:tracePt t="42246" x="8391525" y="5287963"/>
          <p14:tracePt t="42262" x="8405813" y="5314950"/>
          <p14:tracePt t="42287" x="8405813" y="5341938"/>
          <p14:tracePt t="42317" x="8432800" y="5341938"/>
          <p14:tracePt t="42341" x="8432800" y="5354638"/>
          <p14:tracePt t="42373" x="8459788" y="5381625"/>
          <p14:tracePt t="42380" x="8459788" y="5408613"/>
          <p14:tracePt t="42394" x="8459788" y="5448300"/>
          <p14:tracePt t="42410" x="8459788" y="5475288"/>
          <p14:tracePt t="42427" x="8459788" y="5502275"/>
          <p14:tracePt t="42444" x="8459788" y="5516563"/>
          <p14:tracePt t="42488" x="8459788" y="5543550"/>
          <p14:tracePt t="42496" x="8445500" y="5568950"/>
          <p14:tracePt t="42505" x="8445500" y="5583238"/>
          <p14:tracePt t="42512" x="8418513" y="5610225"/>
          <p14:tracePt t="42527" x="8418513" y="5637213"/>
          <p14:tracePt t="42544" x="8405813" y="5676900"/>
          <p14:tracePt t="42560" x="8378825" y="5703888"/>
          <p14:tracePt t="42582" x="8378825" y="5730875"/>
          <p14:tracePt t="42605" x="8378825" y="5743575"/>
          <p14:tracePt t="42612" x="8351838" y="5770563"/>
          <p14:tracePt t="42627" x="8351838" y="5824538"/>
          <p14:tracePt t="42644" x="8339138" y="5864225"/>
          <p14:tracePt t="42661" x="8285163" y="5905500"/>
          <p14:tracePt t="42677" x="8258175" y="5959475"/>
          <p14:tracePt t="42694" x="8243888" y="5999163"/>
          <p14:tracePt t="42717" x="8243888" y="6026150"/>
          <p14:tracePt t="42731" x="8243888" y="6053138"/>
          <p14:tracePt t="42769" x="8243888" y="6065838"/>
          <p14:tracePt t="42785" x="8243888" y="6092825"/>
          <p14:tracePt t="42793" x="8216900" y="6092825"/>
          <p14:tracePt t="42800" x="8216900" y="6119813"/>
          <p14:tracePt t="42815" x="8216900" y="6132513"/>
          <p14:tracePt t="42827" x="8216900" y="6159500"/>
          <p14:tracePt t="42844" x="8231188" y="6186488"/>
          <p14:tracePt t="42847" x="8231188" y="6213475"/>
          <p14:tracePt t="42860" x="8231188" y="6227763"/>
          <p14:tracePt t="42878" x="8231188" y="6280150"/>
          <p14:tracePt t="42933" x="8231188" y="6294438"/>
          <p14:tracePt t="42941" x="8231188" y="6321425"/>
          <p14:tracePt t="42949" x="8231188" y="6348413"/>
          <p14:tracePt t="42962" x="8231188" y="6375400"/>
          <p14:tracePt t="44131" x="8243888" y="6375400"/>
          <p14:tracePt t="44154" x="8270875" y="6375400"/>
          <p14:tracePt t="44201" x="8297863" y="6375400"/>
          <p14:tracePt t="44283" x="8297863" y="6361113"/>
          <p14:tracePt t="44292" x="8297863" y="6334125"/>
          <p14:tracePt t="44294" x="8297863" y="6307138"/>
          <p14:tracePt t="44302" x="8297863" y="6294438"/>
          <p14:tracePt t="44311" x="8297863" y="6267450"/>
          <p14:tracePt t="44326" x="8297863" y="6227763"/>
          <p14:tracePt t="44342" x="8285163" y="6173788"/>
          <p14:tracePt t="44365" x="8285163" y="6146800"/>
          <p14:tracePt t="44375" x="8258175" y="6132513"/>
          <p14:tracePt t="44435" x="8258175" y="6107113"/>
          <p14:tracePt t="44443" x="8258175" y="6080125"/>
          <p14:tracePt t="44465" x="8243888" y="6065838"/>
          <p14:tracePt t="44473" x="8243888" y="6038850"/>
          <p14:tracePt t="44481" x="8216900" y="6038850"/>
          <p14:tracePt t="44492" x="8216900" y="6011863"/>
          <p14:tracePt t="44509" x="8189913" y="5984875"/>
          <p14:tracePt t="44512" x="8189913" y="5972175"/>
          <p14:tracePt t="44558" x="8177213" y="5945188"/>
          <p14:tracePt t="44567" x="8177213" y="5918200"/>
          <p14:tracePt t="44575" x="8150225" y="5905500"/>
          <p14:tracePt t="44592" x="8123238" y="5851525"/>
          <p14:tracePt t="44597" x="8110538" y="5837238"/>
          <p14:tracePt t="44608" x="8083550" y="5784850"/>
          <p14:tracePt t="44625" x="8056563" y="5703888"/>
          <p14:tracePt t="44628" x="8029575" y="5691188"/>
          <p14:tracePt t="44647" x="8002588" y="5610225"/>
          <p14:tracePt t="44654" x="7989888" y="5595938"/>
          <p14:tracePt t="44664" x="7989888" y="5568950"/>
          <p14:tracePt t="44675" x="7989888" y="5516563"/>
          <p14:tracePt t="44692" x="7962900" y="5502275"/>
          <p14:tracePt t="44709" x="7935913" y="5475288"/>
          <p14:tracePt t="44725" x="7935913" y="5435600"/>
          <p14:tracePt t="44742" x="7935913" y="5381625"/>
          <p14:tracePt t="44744" x="7935913" y="5368925"/>
          <p14:tracePt t="44759" x="7935913" y="5341938"/>
          <p14:tracePt t="44762" x="7935913" y="5314950"/>
          <p14:tracePt t="44776" x="7921625" y="5273675"/>
          <p14:tracePt t="44792" x="7921625" y="5221288"/>
          <p14:tracePt t="44808" x="7894638" y="5180013"/>
          <p14:tracePt t="44825" x="7894638" y="5126038"/>
          <p14:tracePt t="44842" x="7894638" y="5086350"/>
          <p14:tracePt t="44847" x="7894638" y="5059363"/>
          <p14:tracePt t="44871" x="7894638" y="5046663"/>
          <p14:tracePt t="44892" x="7894638" y="5019675"/>
          <p14:tracePt t="44901" x="7894638" y="4992688"/>
          <p14:tracePt t="44908" x="7894638" y="4978400"/>
          <p14:tracePt t="44926" x="7908925" y="4926013"/>
          <p14:tracePt t="44941" x="7921625" y="4884738"/>
          <p14:tracePt t="44958" x="7921625" y="4857750"/>
          <p14:tracePt t="45033" x="7921625" y="4830763"/>
          <p14:tracePt t="45057" x="7948613" y="4830763"/>
          <p14:tracePt t="45081" x="7948613" y="4818063"/>
          <p14:tracePt t="4573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7.6|13.8|7.9|8.3|11.6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6.2|13|12.9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9.3|1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3.4|16.1|1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2|4.8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4.1|6.9|1.2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af09d8-dfec-4111-9604-fa400a5148ff">
      <Terms xmlns="http://schemas.microsoft.com/office/infopath/2007/PartnerControls"/>
    </lcf76f155ced4ddcb4097134ff3c332f>
    <Informatie xmlns="d8af09d8-dfec-4111-9604-fa400a5148f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15B84A75EC0418CB3D6C1574E053C" ma:contentTypeVersion="15" ma:contentTypeDescription="Een nieuw document maken." ma:contentTypeScope="" ma:versionID="51f7d0ca2ae43809c1e424f2e433a8b4">
  <xsd:schema xmlns:xsd="http://www.w3.org/2001/XMLSchema" xmlns:xs="http://www.w3.org/2001/XMLSchema" xmlns:p="http://schemas.microsoft.com/office/2006/metadata/properties" xmlns:ns2="d8af09d8-dfec-4111-9604-fa400a5148ff" xmlns:ns3="cb6ca588-fafe-4656-98df-97cf6b37137e" targetNamespace="http://schemas.microsoft.com/office/2006/metadata/properties" ma:root="true" ma:fieldsID="8b8443ae733f68af1ed61610df5cae9c" ns2:_="" ns3:_="">
    <xsd:import namespace="d8af09d8-dfec-4111-9604-fa400a5148ff"/>
    <xsd:import namespace="cb6ca588-fafe-4656-98df-97cf6b371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nformatie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f09d8-dfec-4111-9604-fa400a514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nformatie" ma:index="12" nillable="true" ma:displayName="Inhoud" ma:format="Dropdown" ma:internalName="Informatie">
      <xsd:simpleType>
        <xsd:restriction base="dms:Note">
          <xsd:maxLength value="255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ca588-fafe-4656-98df-97cf6b3713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30609D-9671-4162-95B1-1F7EE62E4971}">
  <ds:schemaRefs>
    <ds:schemaRef ds:uri="d8af09d8-dfec-4111-9604-fa400a5148f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11C5F5-0DC2-408C-A206-9FF0CA578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af09d8-dfec-4111-9604-fa400a5148ff"/>
    <ds:schemaRef ds:uri="cb6ca588-fafe-4656-98df-97cf6b3713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715</Words>
  <Application>Microsoft Office PowerPoint</Application>
  <PresentationFormat>Breedbeeld</PresentationFormat>
  <Paragraphs>117</Paragraphs>
  <Slides>10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Rekenen met procenten</vt:lpstr>
      <vt:lpstr>Procenten</vt:lpstr>
      <vt:lpstr>Procenten</vt:lpstr>
      <vt:lpstr>Procenten</vt:lpstr>
      <vt:lpstr>Procenten</vt:lpstr>
      <vt:lpstr>Oefenen</vt:lpstr>
      <vt:lpstr>Opdracht 1 – Leerlingen</vt:lpstr>
      <vt:lpstr>Opdracht 2 – Benzine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Tinde  Ooms</cp:lastModifiedBy>
  <cp:revision>19</cp:revision>
  <dcterms:created xsi:type="dcterms:W3CDTF">2021-09-12T13:48:12Z</dcterms:created>
  <dcterms:modified xsi:type="dcterms:W3CDTF">2024-06-04T13:26:52Z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  <property fmtid="{D5CDD505-2E9C-101B-9397-08002B2CF9AE}" pid="3" name="MediaServiceImageTags">
    <vt:lpwstr/>
  </property>
</Properties>
</file>